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8"/>
  </p:notesMasterIdLst>
  <p:sldIdLst>
    <p:sldId id="268" r:id="rId2"/>
    <p:sldId id="270" r:id="rId3"/>
    <p:sldId id="272" r:id="rId4"/>
    <p:sldId id="256" r:id="rId5"/>
    <p:sldId id="271" r:id="rId6"/>
    <p:sldId id="257" r:id="rId7"/>
    <p:sldId id="259" r:id="rId8"/>
    <p:sldId id="260" r:id="rId9"/>
    <p:sldId id="261" r:id="rId10"/>
    <p:sldId id="262" r:id="rId11"/>
    <p:sldId id="267" r:id="rId12"/>
    <p:sldId id="273" r:id="rId13"/>
    <p:sldId id="274" r:id="rId14"/>
    <p:sldId id="275" r:id="rId15"/>
    <p:sldId id="276" r:id="rId16"/>
    <p:sldId id="27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F962D1-7A26-4E79-873E-D473BAC73266}">
  <a:tblStyle styleId="{3AF962D1-7A26-4E79-873E-D473BAC732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018" y="3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757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e55f0624b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e55f0624b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629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e76717b5c6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e76717b5c6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96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e76717b5c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e76717b5c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47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76717b5c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76717b5c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26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97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1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e76717b5c6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e76717b5c6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04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e79797e2e0_0_1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e79797e2e0_0_1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e76717b5c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e76717b5c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23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76717b5c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76717b5c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39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e76717b5c6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e76717b5c6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68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e76717b5c6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e76717b5c6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37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5100" y="697825"/>
            <a:ext cx="46431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5975" y="2965225"/>
            <a:ext cx="32760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1900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5787486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642432" y="-12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7381482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25" y="1651779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720000" y="470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3" y="340295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0" y="2390685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2364811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 flipH="1">
            <a:off x="474561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 flipH="1">
            <a:off x="2068557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7020423" y="4053372"/>
            <a:ext cx="1905167" cy="1088034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402264" y="1810172"/>
            <a:ext cx="8274335" cy="893824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252513" y="95395"/>
            <a:ext cx="8679841" cy="126294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3586859" y="4053372"/>
            <a:ext cx="1905167" cy="1088034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 rot="10800000">
            <a:off x="7" y="491314"/>
            <a:ext cx="9144057" cy="3966518"/>
            <a:chOff x="240700" y="1004675"/>
            <a:chExt cx="2132675" cy="925114"/>
          </a:xfrm>
        </p:grpSpPr>
        <p:sp>
          <p:nvSpPr>
            <p:cNvPr id="23" name="Google Shape;23;p3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240700" y="1684439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236300" y="3313100"/>
            <a:ext cx="6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109500" y="822925"/>
            <a:ext cx="95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2052600" y="4189450"/>
            <a:ext cx="5038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8166346" y="619425"/>
            <a:ext cx="799912" cy="4425378"/>
            <a:chOff x="8166346" y="619425"/>
            <a:chExt cx="799912" cy="4425378"/>
          </a:xfrm>
        </p:grpSpPr>
        <p:sp>
          <p:nvSpPr>
            <p:cNvPr id="32" name="Google Shape;32;p3"/>
            <p:cNvSpPr/>
            <p:nvPr/>
          </p:nvSpPr>
          <p:spPr>
            <a:xfrm flipH="1">
              <a:off x="8322795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264712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8515759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201484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8380571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66346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6702962" y="16935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1408985" y="18502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429548" y="4259145"/>
            <a:ext cx="713803" cy="882262"/>
            <a:chOff x="-2190501" y="2879247"/>
            <a:chExt cx="942563" cy="1165010"/>
          </a:xfrm>
        </p:grpSpPr>
        <p:sp>
          <p:nvSpPr>
            <p:cNvPr id="41" name="Google Shape;41;p3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-25" y="8439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flipH="1">
            <a:off x="7396836" y="1478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00165" y="926423"/>
            <a:ext cx="979238" cy="205400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7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09" name="Google Shape;109;p7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20000" y="409217"/>
            <a:ext cx="77040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720000" y="1668900"/>
            <a:ext cx="45282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16" name="Google Shape;116;p7"/>
          <p:cNvGrpSpPr/>
          <p:nvPr/>
        </p:nvGrpSpPr>
        <p:grpSpPr>
          <a:xfrm>
            <a:off x="6200662" y="1527753"/>
            <a:ext cx="3629138" cy="1447618"/>
            <a:chOff x="6200662" y="1527753"/>
            <a:chExt cx="3629138" cy="1447618"/>
          </a:xfrm>
        </p:grpSpPr>
        <p:sp>
          <p:nvSpPr>
            <p:cNvPr id="117" name="Google Shape;117;p7"/>
            <p:cNvSpPr/>
            <p:nvPr/>
          </p:nvSpPr>
          <p:spPr>
            <a:xfrm>
              <a:off x="6200662" y="1751837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flipH="1">
              <a:off x="7634579" y="1527753"/>
              <a:ext cx="2195221" cy="59172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 flipH="1">
              <a:off x="7158741" y="2629496"/>
              <a:ext cx="1201136" cy="345876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 rot="10800000" flipH="1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22" name="Google Shape;122;p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715100" y="1000875"/>
            <a:ext cx="6119100" cy="21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28" name="Google Shape;128;p8"/>
          <p:cNvGrpSpPr/>
          <p:nvPr/>
        </p:nvGrpSpPr>
        <p:grpSpPr>
          <a:xfrm>
            <a:off x="6655559" y="102170"/>
            <a:ext cx="2239616" cy="3280728"/>
            <a:chOff x="6655559" y="102170"/>
            <a:chExt cx="2239616" cy="3280728"/>
          </a:xfrm>
        </p:grpSpPr>
        <p:grpSp>
          <p:nvGrpSpPr>
            <p:cNvPr id="129" name="Google Shape;129;p8"/>
            <p:cNvGrpSpPr/>
            <p:nvPr/>
          </p:nvGrpSpPr>
          <p:grpSpPr>
            <a:xfrm flipH="1">
              <a:off x="6655559" y="2637213"/>
              <a:ext cx="744991" cy="745685"/>
              <a:chOff x="-6224891" y="2637213"/>
              <a:chExt cx="744991" cy="745685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-6224891" y="2675072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-5895275" y="2637213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-5581000" y="2637213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134" name="Google Shape;134;p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137;p8"/>
          <p:cNvGrpSpPr/>
          <p:nvPr/>
        </p:nvGrpSpPr>
        <p:grpSpPr>
          <a:xfrm>
            <a:off x="564527" y="1125925"/>
            <a:ext cx="8253394" cy="2894833"/>
            <a:chOff x="564527" y="1125925"/>
            <a:chExt cx="8253394" cy="2894833"/>
          </a:xfrm>
        </p:grpSpPr>
        <p:sp>
          <p:nvSpPr>
            <p:cNvPr id="138" name="Google Shape;138;p8"/>
            <p:cNvSpPr/>
            <p:nvPr/>
          </p:nvSpPr>
          <p:spPr>
            <a:xfrm>
              <a:off x="7785862" y="1866137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6700348" y="1125925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64527" y="3500276"/>
              <a:ext cx="1807340" cy="520482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5" y="1663782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9"/>
          <p:cNvGrpSpPr/>
          <p:nvPr/>
        </p:nvGrpSpPr>
        <p:grpSpPr>
          <a:xfrm flipH="1">
            <a:off x="81098" y="4053372"/>
            <a:ext cx="1905167" cy="1088034"/>
            <a:chOff x="-3763673" y="2607529"/>
            <a:chExt cx="2515736" cy="1436728"/>
          </a:xfrm>
        </p:grpSpPr>
        <p:sp>
          <p:nvSpPr>
            <p:cNvPr id="148" name="Google Shape;148;p9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8430223" y="4259140"/>
            <a:ext cx="713803" cy="882266"/>
            <a:chOff x="1191373" y="4259140"/>
            <a:chExt cx="713803" cy="882266"/>
          </a:xfrm>
        </p:grpSpPr>
        <p:sp>
          <p:nvSpPr>
            <p:cNvPr id="159" name="Google Shape;159;p9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9"/>
          <p:cNvSpPr/>
          <p:nvPr/>
        </p:nvSpPr>
        <p:spPr>
          <a:xfrm flipH="1">
            <a:off x="1986279" y="32020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529310" y="671838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5918649" y="31353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flipH="1">
            <a:off x="7457104" y="6718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1920600" y="1561975"/>
            <a:ext cx="53028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 flipH="1">
            <a:off x="2649825" y="870675"/>
            <a:ext cx="3844200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1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84" name="Google Shape;184;p11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1"/>
          <p:cNvSpPr txBox="1">
            <a:spLocks noGrp="1"/>
          </p:cNvSpPr>
          <p:nvPr>
            <p:ph type="title" hasCustomPrompt="1"/>
          </p:nvPr>
        </p:nvSpPr>
        <p:spPr>
          <a:xfrm>
            <a:off x="2277575" y="976650"/>
            <a:ext cx="45888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0" name="Google Shape;190;p11"/>
          <p:cNvSpPr txBox="1">
            <a:spLocks noGrp="1"/>
          </p:cNvSpPr>
          <p:nvPr>
            <p:ph type="subTitle" idx="1"/>
          </p:nvPr>
        </p:nvSpPr>
        <p:spPr>
          <a:xfrm>
            <a:off x="2218925" y="2302375"/>
            <a:ext cx="47061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6259937" y="36212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11"/>
          <p:cNvGrpSpPr/>
          <p:nvPr/>
        </p:nvGrpSpPr>
        <p:grpSpPr>
          <a:xfrm>
            <a:off x="112984" y="4053372"/>
            <a:ext cx="1905167" cy="1088034"/>
            <a:chOff x="-3763673" y="2607529"/>
            <a:chExt cx="2515736" cy="1436728"/>
          </a:xfrm>
        </p:grpSpPr>
        <p:sp>
          <p:nvSpPr>
            <p:cNvPr id="193" name="Google Shape;193;p11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1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204" name="Google Shape;204;p11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6961337" y="4609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flipH="1">
            <a:off x="7798573" y="572763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flipH="1">
            <a:off x="982085" y="3055223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accen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subTitle" idx="1"/>
          </p:nvPr>
        </p:nvSpPr>
        <p:spPr>
          <a:xfrm>
            <a:off x="3743325" y="3025700"/>
            <a:ext cx="4676700" cy="8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3743325" y="1572400"/>
            <a:ext cx="46767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318" name="Google Shape;318;p1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 flipH="1">
            <a:off x="7974468" y="340295"/>
            <a:ext cx="804107" cy="701546"/>
            <a:chOff x="8107818" y="3826445"/>
            <a:chExt cx="804107" cy="701546"/>
          </a:xfrm>
        </p:grpSpPr>
        <p:sp>
          <p:nvSpPr>
            <p:cNvPr id="322" name="Google Shape;322;p1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/>
          <p:nvPr/>
        </p:nvSpPr>
        <p:spPr>
          <a:xfrm flipH="1">
            <a:off x="-614229" y="961128"/>
            <a:ext cx="1553656" cy="325899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flipH="1">
            <a:off x="6540149" y="9754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flipH="1">
            <a:off x="4521691" y="553238"/>
            <a:ext cx="1696860" cy="4886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775" y="445025"/>
            <a:ext cx="81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775" y="1152475"/>
            <a:ext cx="817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2" r:id="rId9"/>
    <p:sldLayoutId id="2147483666" r:id="rId10"/>
    <p:sldLayoutId id="2147483667" r:id="rId11"/>
    <p:sldLayoutId id="2147483682" r:id="rId12"/>
    <p:sldLayoutId id="2147483683" r:id="rId13"/>
    <p:sldLayoutId id="21474836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53"/>
          <p:cNvSpPr txBox="1">
            <a:spLocks noGrp="1"/>
          </p:cNvSpPr>
          <p:nvPr>
            <p:ph type="subTitle" idx="1"/>
          </p:nvPr>
        </p:nvSpPr>
        <p:spPr>
          <a:xfrm>
            <a:off x="2139026" y="1059501"/>
            <a:ext cx="47061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     </a:t>
            </a:r>
          </a:p>
        </p:txBody>
      </p:sp>
      <p:pic>
        <p:nvPicPr>
          <p:cNvPr id="1026" name="Picture 2" descr="https://free-images.com/or/9d35/tropical_fish_fish_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2" y="0"/>
            <a:ext cx="1685108" cy="20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116" y="188672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- рыбы</a:t>
            </a:r>
            <a:endParaRPr lang="ru-RU" dirty="0"/>
          </a:p>
        </p:txBody>
      </p:sp>
      <p:pic>
        <p:nvPicPr>
          <p:cNvPr id="1028" name="Picture 4" descr="https://avatars.mds.yandex.net/i?id=e4424555c6aeeaa33921620efacd459be9796d04-1092757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17" y="52941"/>
            <a:ext cx="2201849" cy="20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31676" y="2054228"/>
            <a:ext cx="239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- пресмыкающиеся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491007" y="2037050"/>
            <a:ext cx="239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- насекомые</a:t>
            </a:r>
            <a:endParaRPr lang="ru-RU" dirty="0"/>
          </a:p>
        </p:txBody>
      </p:sp>
      <p:pic>
        <p:nvPicPr>
          <p:cNvPr id="1032" name="Picture 8" descr="https://e7.pngegg.com/pngimages/265/578/png-clipart-honey-bee-beehive-bee-label-insec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13" y="52941"/>
            <a:ext cx="2140829" cy="20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c412541856350f517e3e9ae30203be4e107ae043-10730710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31" y="2675288"/>
            <a:ext cx="1717330" cy="21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37517" y="4780827"/>
            <a:ext cx="239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- птицы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7"/>
          <p:cNvSpPr txBox="1">
            <a:spLocks noGrp="1"/>
          </p:cNvSpPr>
          <p:nvPr>
            <p:ph type="title"/>
          </p:nvPr>
        </p:nvSpPr>
        <p:spPr>
          <a:xfrm>
            <a:off x="720000" y="409217"/>
            <a:ext cx="77040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Человек  ⇄  природа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46" name="Google Shape;1246;p47"/>
          <p:cNvSpPr txBox="1">
            <a:spLocks noGrp="1"/>
          </p:cNvSpPr>
          <p:nvPr>
            <p:ph type="body" idx="1"/>
          </p:nvPr>
        </p:nvSpPr>
        <p:spPr>
          <a:xfrm>
            <a:off x="240606" y="1917475"/>
            <a:ext cx="45282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ru-RU" b="1" dirty="0"/>
              <a:t>Человек</a:t>
            </a:r>
            <a:r>
              <a:rPr lang="ru-RU" dirty="0"/>
              <a:t> — </a:t>
            </a:r>
            <a:r>
              <a:rPr lang="ru-RU" b="1" dirty="0"/>
              <a:t>часть природы</a:t>
            </a:r>
            <a:r>
              <a:rPr lang="ru-RU" dirty="0"/>
              <a:t> и без неё жить не может.</a:t>
            </a:r>
          </a:p>
          <a:p>
            <a:pPr marL="139700" indent="0">
              <a:buNone/>
            </a:pPr>
            <a:r>
              <a:rPr lang="ru-RU" dirty="0"/>
              <a:t>  </a:t>
            </a:r>
          </a:p>
          <a:p>
            <a:pPr marL="139700" indent="0">
              <a:buNone/>
            </a:pPr>
            <a:r>
              <a:rPr lang="ru-RU" dirty="0"/>
              <a:t>Природа даёт человеку:</a:t>
            </a:r>
          </a:p>
          <a:p>
            <a:r>
              <a:rPr lang="ru-RU" dirty="0"/>
              <a:t>пищу;</a:t>
            </a:r>
          </a:p>
          <a:p>
            <a:r>
              <a:rPr lang="ru-RU" dirty="0"/>
              <a:t>воздух;</a:t>
            </a:r>
          </a:p>
          <a:p>
            <a:r>
              <a:rPr lang="ru-RU" dirty="0"/>
              <a:t>одежду;</a:t>
            </a:r>
          </a:p>
          <a:p>
            <a:r>
              <a:rPr lang="ru-RU" dirty="0"/>
              <a:t>материал для строительства жилья;</a:t>
            </a:r>
          </a:p>
          <a:p>
            <a:r>
              <a:rPr lang="ru-RU" dirty="0"/>
              <a:t>сырьё для фабрик и заводов.</a:t>
            </a:r>
          </a:p>
          <a:p>
            <a:pPr marL="0" lvl="0" indent="0"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247" name="Google Shape;1247;p47"/>
          <p:cNvSpPr/>
          <p:nvPr/>
        </p:nvSpPr>
        <p:spPr>
          <a:xfrm>
            <a:off x="5898556" y="4417253"/>
            <a:ext cx="315847" cy="93386"/>
          </a:xfrm>
          <a:custGeom>
            <a:avLst/>
            <a:gdLst/>
            <a:ahLst/>
            <a:cxnLst/>
            <a:rect l="l" t="t" r="r" b="b"/>
            <a:pathLst>
              <a:path w="3000" h="887" extrusionOk="0">
                <a:moveTo>
                  <a:pt x="839" y="1"/>
                </a:moveTo>
                <a:cubicBezTo>
                  <a:pt x="616" y="1"/>
                  <a:pt x="390" y="51"/>
                  <a:pt x="208" y="172"/>
                </a:cubicBezTo>
                <a:cubicBezTo>
                  <a:pt x="104" y="172"/>
                  <a:pt x="1" y="275"/>
                  <a:pt x="1" y="404"/>
                </a:cubicBezTo>
                <a:cubicBezTo>
                  <a:pt x="1" y="508"/>
                  <a:pt x="104" y="611"/>
                  <a:pt x="104" y="715"/>
                </a:cubicBezTo>
                <a:cubicBezTo>
                  <a:pt x="422" y="836"/>
                  <a:pt x="732" y="886"/>
                  <a:pt x="1021" y="886"/>
                </a:cubicBezTo>
                <a:cubicBezTo>
                  <a:pt x="1226" y="886"/>
                  <a:pt x="1422" y="861"/>
                  <a:pt x="1604" y="818"/>
                </a:cubicBezTo>
                <a:lnTo>
                  <a:pt x="2353" y="818"/>
                </a:lnTo>
                <a:cubicBezTo>
                  <a:pt x="2586" y="715"/>
                  <a:pt x="3000" y="818"/>
                  <a:pt x="2793" y="611"/>
                </a:cubicBezTo>
                <a:cubicBezTo>
                  <a:pt x="2353" y="275"/>
                  <a:pt x="1707" y="68"/>
                  <a:pt x="1294" y="68"/>
                </a:cubicBezTo>
                <a:cubicBezTo>
                  <a:pt x="1154" y="26"/>
                  <a:pt x="997" y="1"/>
                  <a:pt x="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7"/>
          <p:cNvGrpSpPr/>
          <p:nvPr/>
        </p:nvGrpSpPr>
        <p:grpSpPr>
          <a:xfrm>
            <a:off x="1805177" y="4083314"/>
            <a:ext cx="7337756" cy="1059691"/>
            <a:chOff x="1805177" y="4083314"/>
            <a:chExt cx="7337756" cy="1059691"/>
          </a:xfrm>
        </p:grpSpPr>
        <p:sp>
          <p:nvSpPr>
            <p:cNvPr id="1249" name="Google Shape;1249;p47"/>
            <p:cNvSpPr/>
            <p:nvPr/>
          </p:nvSpPr>
          <p:spPr>
            <a:xfrm>
              <a:off x="3710322" y="4083314"/>
              <a:ext cx="5432472" cy="1059668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 flipH="1">
              <a:off x="1805177" y="4704922"/>
              <a:ext cx="1428999" cy="438080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2804023" y="4710186"/>
              <a:ext cx="827520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7"/>
          <p:cNvGrpSpPr/>
          <p:nvPr/>
        </p:nvGrpSpPr>
        <p:grpSpPr>
          <a:xfrm>
            <a:off x="7531563" y="3178908"/>
            <a:ext cx="1554209" cy="1893320"/>
            <a:chOff x="7531563" y="3178908"/>
            <a:chExt cx="1554209" cy="1893320"/>
          </a:xfrm>
        </p:grpSpPr>
        <p:sp>
          <p:nvSpPr>
            <p:cNvPr id="1280" name="Google Shape;1280;p47"/>
            <p:cNvSpPr/>
            <p:nvPr/>
          </p:nvSpPr>
          <p:spPr>
            <a:xfrm>
              <a:off x="7746556" y="3950864"/>
              <a:ext cx="522728" cy="1121364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7803726" y="3309673"/>
              <a:ext cx="454610" cy="551470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7531563" y="3712391"/>
              <a:ext cx="623378" cy="302161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7692123" y="3986240"/>
              <a:ext cx="519990" cy="495565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8168436" y="3178908"/>
              <a:ext cx="315848" cy="603269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8394379" y="3364106"/>
              <a:ext cx="509041" cy="507883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8473344" y="3756611"/>
              <a:ext cx="612428" cy="301634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8359003" y="3997084"/>
              <a:ext cx="533466" cy="486089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8111266" y="4086893"/>
              <a:ext cx="305003" cy="603690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8100422" y="3714076"/>
              <a:ext cx="419235" cy="408286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803726" y="4695235"/>
              <a:ext cx="408391" cy="237517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7803726" y="4699341"/>
              <a:ext cx="419235" cy="22530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7656747" y="4111425"/>
              <a:ext cx="250572" cy="408286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7678542" y="4097843"/>
              <a:ext cx="193404" cy="432816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7760243" y="4956344"/>
              <a:ext cx="462717" cy="107809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5" name="Google Shape;1295;p47"/>
            <p:cNvGrpSpPr/>
            <p:nvPr/>
          </p:nvGrpSpPr>
          <p:grpSpPr>
            <a:xfrm rot="837665" flipH="1">
              <a:off x="8133675" y="3878509"/>
              <a:ext cx="347511" cy="104515"/>
              <a:chOff x="6694163" y="903848"/>
              <a:chExt cx="368534" cy="110849"/>
            </a:xfrm>
          </p:grpSpPr>
          <p:sp>
            <p:nvSpPr>
              <p:cNvPr id="1296" name="Google Shape;1296;p47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7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7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9" name="Google Shape;1299;p47"/>
          <p:cNvGrpSpPr/>
          <p:nvPr/>
        </p:nvGrpSpPr>
        <p:grpSpPr>
          <a:xfrm>
            <a:off x="5688955" y="2816769"/>
            <a:ext cx="1426694" cy="1537276"/>
            <a:chOff x="5688955" y="2816769"/>
            <a:chExt cx="1426694" cy="1537276"/>
          </a:xfrm>
        </p:grpSpPr>
        <p:grpSp>
          <p:nvGrpSpPr>
            <p:cNvPr id="1300" name="Google Shape;1300;p47"/>
            <p:cNvGrpSpPr/>
            <p:nvPr/>
          </p:nvGrpSpPr>
          <p:grpSpPr>
            <a:xfrm rot="1509487">
              <a:off x="5902864" y="2970784"/>
              <a:ext cx="998876" cy="1229245"/>
              <a:chOff x="3631463" y="3739555"/>
              <a:chExt cx="998918" cy="1229296"/>
            </a:xfrm>
          </p:grpSpPr>
          <p:sp>
            <p:nvSpPr>
              <p:cNvPr id="1301" name="Google Shape;1301;p47"/>
              <p:cNvSpPr/>
              <p:nvPr/>
            </p:nvSpPr>
            <p:spPr>
              <a:xfrm>
                <a:off x="3631463" y="3739555"/>
                <a:ext cx="998918" cy="896268"/>
              </a:xfrm>
              <a:custGeom>
                <a:avLst/>
                <a:gdLst/>
                <a:ahLst/>
                <a:cxnLst/>
                <a:rect l="l" t="t" r="r" b="b"/>
                <a:pathLst>
                  <a:path w="9488" h="8513" extrusionOk="0">
                    <a:moveTo>
                      <a:pt x="4345" y="1"/>
                    </a:moveTo>
                    <a:cubicBezTo>
                      <a:pt x="4077" y="1"/>
                      <a:pt x="3809" y="26"/>
                      <a:pt x="3542" y="69"/>
                    </a:cubicBezTo>
                    <a:cubicBezTo>
                      <a:pt x="3335" y="69"/>
                      <a:pt x="3025" y="172"/>
                      <a:pt x="2792" y="172"/>
                    </a:cubicBezTo>
                    <a:cubicBezTo>
                      <a:pt x="2249" y="405"/>
                      <a:pt x="1732" y="715"/>
                      <a:pt x="1293" y="1154"/>
                    </a:cubicBezTo>
                    <a:cubicBezTo>
                      <a:pt x="1086" y="1361"/>
                      <a:pt x="853" y="1594"/>
                      <a:pt x="646" y="1904"/>
                    </a:cubicBezTo>
                    <a:cubicBezTo>
                      <a:pt x="440" y="2240"/>
                      <a:pt x="310" y="2550"/>
                      <a:pt x="207" y="2886"/>
                    </a:cubicBezTo>
                    <a:cubicBezTo>
                      <a:pt x="0" y="3739"/>
                      <a:pt x="0" y="4592"/>
                      <a:pt x="104" y="5342"/>
                    </a:cubicBezTo>
                    <a:lnTo>
                      <a:pt x="104" y="5471"/>
                    </a:lnTo>
                    <a:cubicBezTo>
                      <a:pt x="207" y="6428"/>
                      <a:pt x="310" y="7513"/>
                      <a:pt x="750" y="8470"/>
                    </a:cubicBezTo>
                    <a:cubicBezTo>
                      <a:pt x="848" y="8500"/>
                      <a:pt x="953" y="8513"/>
                      <a:pt x="1061" y="8513"/>
                    </a:cubicBezTo>
                    <a:cubicBezTo>
                      <a:pt x="1322" y="8513"/>
                      <a:pt x="1598" y="8440"/>
                      <a:pt x="1836" y="8366"/>
                    </a:cubicBezTo>
                    <a:cubicBezTo>
                      <a:pt x="2146" y="8366"/>
                      <a:pt x="2482" y="8263"/>
                      <a:pt x="2792" y="8160"/>
                    </a:cubicBezTo>
                    <a:cubicBezTo>
                      <a:pt x="3128" y="7927"/>
                      <a:pt x="3542" y="7824"/>
                      <a:pt x="3981" y="7617"/>
                    </a:cubicBezTo>
                    <a:cubicBezTo>
                      <a:pt x="6023" y="6634"/>
                      <a:pt x="7962" y="5135"/>
                      <a:pt x="9358" y="3532"/>
                    </a:cubicBezTo>
                    <a:lnTo>
                      <a:pt x="9487" y="3403"/>
                    </a:lnTo>
                    <a:cubicBezTo>
                      <a:pt x="9255" y="3093"/>
                      <a:pt x="8944" y="2654"/>
                      <a:pt x="8712" y="2343"/>
                    </a:cubicBezTo>
                    <a:cubicBezTo>
                      <a:pt x="8195" y="1800"/>
                      <a:pt x="7652" y="1258"/>
                      <a:pt x="7006" y="818"/>
                    </a:cubicBezTo>
                    <a:cubicBezTo>
                      <a:pt x="6566" y="508"/>
                      <a:pt x="6023" y="301"/>
                      <a:pt x="5480" y="172"/>
                    </a:cubicBezTo>
                    <a:cubicBezTo>
                      <a:pt x="5102" y="51"/>
                      <a:pt x="4723" y="1"/>
                      <a:pt x="4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7"/>
              <p:cNvSpPr/>
              <p:nvPr/>
            </p:nvSpPr>
            <p:spPr>
              <a:xfrm>
                <a:off x="3653257" y="3757559"/>
                <a:ext cx="296685" cy="29679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19" extrusionOk="0">
                    <a:moveTo>
                      <a:pt x="2585" y="1"/>
                    </a:moveTo>
                    <a:cubicBezTo>
                      <a:pt x="1732" y="337"/>
                      <a:pt x="879" y="983"/>
                      <a:pt x="439" y="1733"/>
                    </a:cubicBezTo>
                    <a:cubicBezTo>
                      <a:pt x="233" y="2069"/>
                      <a:pt x="103" y="2379"/>
                      <a:pt x="0" y="2715"/>
                    </a:cubicBezTo>
                    <a:cubicBezTo>
                      <a:pt x="233" y="2819"/>
                      <a:pt x="543" y="2819"/>
                      <a:pt x="750" y="2819"/>
                    </a:cubicBezTo>
                    <a:cubicBezTo>
                      <a:pt x="1835" y="2819"/>
                      <a:pt x="2818" y="1940"/>
                      <a:pt x="2818" y="880"/>
                    </a:cubicBezTo>
                    <a:cubicBezTo>
                      <a:pt x="2818" y="544"/>
                      <a:pt x="2688" y="337"/>
                      <a:pt x="2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7"/>
              <p:cNvSpPr/>
              <p:nvPr/>
            </p:nvSpPr>
            <p:spPr>
              <a:xfrm>
                <a:off x="3642308" y="4291043"/>
                <a:ext cx="307635" cy="344799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275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745" y="3262"/>
                      <a:pt x="850" y="3275"/>
                      <a:pt x="958" y="3275"/>
                    </a:cubicBezTo>
                    <a:cubicBezTo>
                      <a:pt x="1219" y="3275"/>
                      <a:pt x="1495" y="3202"/>
                      <a:pt x="1733" y="3128"/>
                    </a:cubicBezTo>
                    <a:cubicBezTo>
                      <a:pt x="2043" y="3128"/>
                      <a:pt x="2379" y="3025"/>
                      <a:pt x="2689" y="2922"/>
                    </a:cubicBezTo>
                    <a:cubicBezTo>
                      <a:pt x="2792" y="2586"/>
                      <a:pt x="2922" y="2275"/>
                      <a:pt x="2922" y="2043"/>
                    </a:cubicBezTo>
                    <a:cubicBezTo>
                      <a:pt x="2922" y="879"/>
                      <a:pt x="1939" y="1"/>
                      <a:pt x="85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7"/>
              <p:cNvSpPr/>
              <p:nvPr/>
            </p:nvSpPr>
            <p:spPr>
              <a:xfrm>
                <a:off x="4140414" y="3757559"/>
                <a:ext cx="408285" cy="375752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569" extrusionOk="0">
                    <a:moveTo>
                      <a:pt x="646" y="1"/>
                    </a:moveTo>
                    <a:cubicBezTo>
                      <a:pt x="233" y="337"/>
                      <a:pt x="0" y="983"/>
                      <a:pt x="0" y="1629"/>
                    </a:cubicBezTo>
                    <a:cubicBezTo>
                      <a:pt x="0" y="2715"/>
                      <a:pt x="879" y="3568"/>
                      <a:pt x="1939" y="3568"/>
                    </a:cubicBezTo>
                    <a:cubicBezTo>
                      <a:pt x="2818" y="3568"/>
                      <a:pt x="3568" y="3025"/>
                      <a:pt x="3878" y="2172"/>
                    </a:cubicBezTo>
                    <a:cubicBezTo>
                      <a:pt x="3361" y="1629"/>
                      <a:pt x="2818" y="1087"/>
                      <a:pt x="2172" y="647"/>
                    </a:cubicBezTo>
                    <a:cubicBezTo>
                      <a:pt x="1732" y="337"/>
                      <a:pt x="1189" y="130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7"/>
              <p:cNvSpPr/>
              <p:nvPr/>
            </p:nvSpPr>
            <p:spPr>
              <a:xfrm>
                <a:off x="3710322" y="4111425"/>
                <a:ext cx="906480" cy="528096"/>
              </a:xfrm>
              <a:custGeom>
                <a:avLst/>
                <a:gdLst/>
                <a:ahLst/>
                <a:cxnLst/>
                <a:rect l="l" t="t" r="r" b="b"/>
                <a:pathLst>
                  <a:path w="8610" h="5016" extrusionOk="0">
                    <a:moveTo>
                      <a:pt x="8506" y="0"/>
                    </a:moveTo>
                    <a:cubicBezTo>
                      <a:pt x="7549" y="207"/>
                      <a:pt x="6670" y="414"/>
                      <a:pt x="5817" y="750"/>
                    </a:cubicBezTo>
                    <a:cubicBezTo>
                      <a:pt x="5714" y="750"/>
                      <a:pt x="5714" y="854"/>
                      <a:pt x="5610" y="854"/>
                    </a:cubicBezTo>
                    <a:cubicBezTo>
                      <a:pt x="5274" y="957"/>
                      <a:pt x="4964" y="1060"/>
                      <a:pt x="4628" y="1293"/>
                    </a:cubicBezTo>
                    <a:cubicBezTo>
                      <a:pt x="4318" y="1396"/>
                      <a:pt x="4085" y="1500"/>
                      <a:pt x="3878" y="1603"/>
                    </a:cubicBezTo>
                    <a:lnTo>
                      <a:pt x="3775" y="1603"/>
                    </a:lnTo>
                    <a:lnTo>
                      <a:pt x="3775" y="1707"/>
                    </a:lnTo>
                    <a:cubicBezTo>
                      <a:pt x="3336" y="1939"/>
                      <a:pt x="2793" y="2146"/>
                      <a:pt x="2379" y="2456"/>
                    </a:cubicBezTo>
                    <a:cubicBezTo>
                      <a:pt x="2146" y="2585"/>
                      <a:pt x="1940" y="2792"/>
                      <a:pt x="1733" y="2896"/>
                    </a:cubicBezTo>
                    <a:cubicBezTo>
                      <a:pt x="1629" y="2999"/>
                      <a:pt x="1629" y="2999"/>
                      <a:pt x="1629" y="3102"/>
                    </a:cubicBezTo>
                    <a:cubicBezTo>
                      <a:pt x="1190" y="3439"/>
                      <a:pt x="751" y="3749"/>
                      <a:pt x="440" y="4188"/>
                    </a:cubicBezTo>
                    <a:cubicBezTo>
                      <a:pt x="337" y="4395"/>
                      <a:pt x="1" y="4731"/>
                      <a:pt x="1" y="4938"/>
                    </a:cubicBezTo>
                    <a:cubicBezTo>
                      <a:pt x="169" y="4990"/>
                      <a:pt x="330" y="5015"/>
                      <a:pt x="492" y="5015"/>
                    </a:cubicBezTo>
                    <a:cubicBezTo>
                      <a:pt x="654" y="5015"/>
                      <a:pt x="815" y="4990"/>
                      <a:pt x="983" y="4938"/>
                    </a:cubicBezTo>
                    <a:lnTo>
                      <a:pt x="1087" y="4834"/>
                    </a:lnTo>
                    <a:lnTo>
                      <a:pt x="1190" y="4834"/>
                    </a:lnTo>
                    <a:cubicBezTo>
                      <a:pt x="2146" y="4628"/>
                      <a:pt x="3129" y="4188"/>
                      <a:pt x="4085" y="3645"/>
                    </a:cubicBezTo>
                    <a:cubicBezTo>
                      <a:pt x="4964" y="3232"/>
                      <a:pt x="5714" y="2689"/>
                      <a:pt x="6463" y="2146"/>
                    </a:cubicBezTo>
                    <a:lnTo>
                      <a:pt x="6463" y="2043"/>
                    </a:lnTo>
                    <a:cubicBezTo>
                      <a:pt x="7317" y="1396"/>
                      <a:pt x="7963" y="750"/>
                      <a:pt x="8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7"/>
              <p:cNvSpPr/>
              <p:nvPr/>
            </p:nvSpPr>
            <p:spPr>
              <a:xfrm>
                <a:off x="4164841" y="4247454"/>
                <a:ext cx="32848" cy="1008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8" extrusionOk="0">
                    <a:moveTo>
                      <a:pt x="311" y="1"/>
                    </a:move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311" y="1"/>
                    </a:lnTo>
                    <a:close/>
                  </a:path>
                </a:pathLst>
              </a:custGeom>
              <a:solidFill>
                <a:srgbClr val="5A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7"/>
              <p:cNvSpPr/>
              <p:nvPr/>
            </p:nvSpPr>
            <p:spPr>
              <a:xfrm>
                <a:off x="4107776" y="4280198"/>
                <a:ext cx="57168" cy="6811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47" extrusionOk="0">
                    <a:moveTo>
                      <a:pt x="0" y="0"/>
                    </a:moveTo>
                    <a:cubicBezTo>
                      <a:pt x="207" y="207"/>
                      <a:pt x="310" y="440"/>
                      <a:pt x="439" y="543"/>
                    </a:cubicBezTo>
                    <a:lnTo>
                      <a:pt x="543" y="646"/>
                    </a:lnTo>
                    <a:lnTo>
                      <a:pt x="543" y="543"/>
                    </a:lnTo>
                    <a:cubicBezTo>
                      <a:pt x="439" y="336"/>
                      <a:pt x="207" y="207"/>
                      <a:pt x="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7"/>
              <p:cNvSpPr/>
              <p:nvPr/>
            </p:nvSpPr>
            <p:spPr>
              <a:xfrm>
                <a:off x="3813818" y="4337368"/>
                <a:ext cx="351116" cy="29394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2792" extrusionOk="0">
                    <a:moveTo>
                      <a:pt x="3231" y="0"/>
                    </a:moveTo>
                    <a:cubicBezTo>
                      <a:pt x="2353" y="207"/>
                      <a:pt x="1603" y="543"/>
                      <a:pt x="750" y="750"/>
                    </a:cubicBezTo>
                    <a:cubicBezTo>
                      <a:pt x="646" y="853"/>
                      <a:pt x="646" y="853"/>
                      <a:pt x="646" y="956"/>
                    </a:cubicBezTo>
                    <a:cubicBezTo>
                      <a:pt x="1396" y="646"/>
                      <a:pt x="2249" y="310"/>
                      <a:pt x="3102" y="103"/>
                    </a:cubicBezTo>
                    <a:lnTo>
                      <a:pt x="3102" y="103"/>
                    </a:lnTo>
                    <a:cubicBezTo>
                      <a:pt x="2353" y="750"/>
                      <a:pt x="1499" y="1499"/>
                      <a:pt x="750" y="2146"/>
                    </a:cubicBezTo>
                    <a:cubicBezTo>
                      <a:pt x="470" y="2340"/>
                      <a:pt x="279" y="2515"/>
                      <a:pt x="104" y="2688"/>
                    </a:cubicBezTo>
                    <a:lnTo>
                      <a:pt x="207" y="2688"/>
                    </a:lnTo>
                    <a:cubicBezTo>
                      <a:pt x="310" y="2585"/>
                      <a:pt x="517" y="2378"/>
                      <a:pt x="750" y="2249"/>
                    </a:cubicBezTo>
                    <a:cubicBezTo>
                      <a:pt x="1603" y="1499"/>
                      <a:pt x="2353" y="750"/>
                      <a:pt x="3231" y="103"/>
                    </a:cubicBezTo>
                    <a:lnTo>
                      <a:pt x="3335" y="103"/>
                    </a:lnTo>
                    <a:lnTo>
                      <a:pt x="3335" y="0"/>
                    </a:lnTo>
                    <a:close/>
                    <a:moveTo>
                      <a:pt x="104" y="2688"/>
                    </a:moveTo>
                    <a:lnTo>
                      <a:pt x="0" y="2792"/>
                    </a:lnTo>
                    <a:cubicBezTo>
                      <a:pt x="35" y="2757"/>
                      <a:pt x="69" y="2723"/>
                      <a:pt x="104" y="26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4140414" y="4348213"/>
                <a:ext cx="24531" cy="14707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97" extrusionOk="0">
                    <a:moveTo>
                      <a:pt x="129" y="0"/>
                    </a:moveTo>
                    <a:cubicBezTo>
                      <a:pt x="129" y="336"/>
                      <a:pt x="129" y="647"/>
                      <a:pt x="0" y="853"/>
                    </a:cubicBezTo>
                    <a:lnTo>
                      <a:pt x="0" y="1396"/>
                    </a:lnTo>
                    <a:cubicBezTo>
                      <a:pt x="129" y="1190"/>
                      <a:pt x="129" y="1086"/>
                      <a:pt x="129" y="983"/>
                    </a:cubicBezTo>
                    <a:cubicBezTo>
                      <a:pt x="129" y="647"/>
                      <a:pt x="233" y="336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7"/>
              <p:cNvSpPr/>
              <p:nvPr/>
            </p:nvSpPr>
            <p:spPr>
              <a:xfrm>
                <a:off x="4164841" y="4190389"/>
                <a:ext cx="158029" cy="1579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1500" y="0"/>
                    </a:moveTo>
                    <a:cubicBezTo>
                      <a:pt x="1397" y="0"/>
                      <a:pt x="1397" y="104"/>
                      <a:pt x="1293" y="104"/>
                    </a:cubicBezTo>
                    <a:cubicBezTo>
                      <a:pt x="854" y="543"/>
                      <a:pt x="414" y="853"/>
                      <a:pt x="1" y="1396"/>
                    </a:cubicBezTo>
                    <a:lnTo>
                      <a:pt x="1" y="1499"/>
                    </a:lnTo>
                    <a:lnTo>
                      <a:pt x="104" y="1396"/>
                    </a:lnTo>
                    <a:lnTo>
                      <a:pt x="208" y="1293"/>
                    </a:lnTo>
                    <a:cubicBezTo>
                      <a:pt x="647" y="853"/>
                      <a:pt x="1061" y="414"/>
                      <a:pt x="1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7"/>
              <p:cNvSpPr/>
              <p:nvPr/>
            </p:nvSpPr>
            <p:spPr>
              <a:xfrm>
                <a:off x="4164841" y="4111425"/>
                <a:ext cx="451977" cy="23688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250" extrusionOk="0">
                    <a:moveTo>
                      <a:pt x="4189" y="0"/>
                    </a:moveTo>
                    <a:cubicBezTo>
                      <a:pt x="2793" y="647"/>
                      <a:pt x="1500" y="1293"/>
                      <a:pt x="208" y="2043"/>
                    </a:cubicBezTo>
                    <a:cubicBezTo>
                      <a:pt x="104" y="2043"/>
                      <a:pt x="104" y="2146"/>
                      <a:pt x="1" y="2146"/>
                    </a:cubicBezTo>
                    <a:lnTo>
                      <a:pt x="1" y="2249"/>
                    </a:lnTo>
                    <a:lnTo>
                      <a:pt x="104" y="2146"/>
                    </a:lnTo>
                    <a:cubicBezTo>
                      <a:pt x="1500" y="1396"/>
                      <a:pt x="2896" y="647"/>
                      <a:pt x="4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7"/>
              <p:cNvSpPr/>
              <p:nvPr/>
            </p:nvSpPr>
            <p:spPr>
              <a:xfrm>
                <a:off x="4164841" y="4326419"/>
                <a:ext cx="226041" cy="2189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08" extrusionOk="0">
                    <a:moveTo>
                      <a:pt x="2146" y="1"/>
                    </a:moveTo>
                    <a:cubicBezTo>
                      <a:pt x="1500" y="104"/>
                      <a:pt x="854" y="104"/>
                      <a:pt x="104" y="104"/>
                    </a:cubicBezTo>
                    <a:lnTo>
                      <a:pt x="1" y="104"/>
                    </a:lnTo>
                    <a:lnTo>
                      <a:pt x="1" y="207"/>
                    </a:lnTo>
                    <a:lnTo>
                      <a:pt x="104" y="207"/>
                    </a:lnTo>
                    <a:cubicBezTo>
                      <a:pt x="751" y="104"/>
                      <a:pt x="1397" y="104"/>
                      <a:pt x="2146" y="104"/>
                    </a:cubicBezTo>
                    <a:lnTo>
                      <a:pt x="2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4140414" y="4337368"/>
                <a:ext cx="421971" cy="63148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998" extrusionOk="0">
                    <a:moveTo>
                      <a:pt x="233" y="0"/>
                    </a:moveTo>
                    <a:cubicBezTo>
                      <a:pt x="0" y="103"/>
                      <a:pt x="336" y="543"/>
                      <a:pt x="440" y="646"/>
                    </a:cubicBezTo>
                    <a:cubicBezTo>
                      <a:pt x="879" y="1293"/>
                      <a:pt x="1189" y="2042"/>
                      <a:pt x="1525" y="2895"/>
                    </a:cubicBezTo>
                    <a:cubicBezTo>
                      <a:pt x="1836" y="3774"/>
                      <a:pt x="2068" y="4731"/>
                      <a:pt x="2275" y="5713"/>
                    </a:cubicBezTo>
                    <a:cubicBezTo>
                      <a:pt x="2275" y="5816"/>
                      <a:pt x="2275" y="5920"/>
                      <a:pt x="2378" y="5920"/>
                    </a:cubicBezTo>
                    <a:cubicBezTo>
                      <a:pt x="2430" y="5971"/>
                      <a:pt x="2482" y="5997"/>
                      <a:pt x="2537" y="5997"/>
                    </a:cubicBezTo>
                    <a:cubicBezTo>
                      <a:pt x="2592" y="5997"/>
                      <a:pt x="2650" y="5971"/>
                      <a:pt x="2715" y="5920"/>
                    </a:cubicBezTo>
                    <a:cubicBezTo>
                      <a:pt x="3128" y="5816"/>
                      <a:pt x="3464" y="5713"/>
                      <a:pt x="3774" y="5480"/>
                    </a:cubicBezTo>
                    <a:cubicBezTo>
                      <a:pt x="3774" y="5480"/>
                      <a:pt x="3878" y="5480"/>
                      <a:pt x="3878" y="5377"/>
                    </a:cubicBezTo>
                    <a:cubicBezTo>
                      <a:pt x="4007" y="5274"/>
                      <a:pt x="3878" y="5067"/>
                      <a:pt x="3878" y="4963"/>
                    </a:cubicBezTo>
                    <a:cubicBezTo>
                      <a:pt x="3128" y="3438"/>
                      <a:pt x="2275" y="2042"/>
                      <a:pt x="1086" y="853"/>
                    </a:cubicBezTo>
                    <a:cubicBezTo>
                      <a:pt x="983" y="646"/>
                      <a:pt x="440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3642308" y="4043410"/>
                <a:ext cx="283209" cy="36206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439" extrusionOk="0">
                    <a:moveTo>
                      <a:pt x="104" y="0"/>
                    </a:moveTo>
                    <a:cubicBezTo>
                      <a:pt x="1" y="517"/>
                      <a:pt x="1" y="1060"/>
                      <a:pt x="1" y="1706"/>
                    </a:cubicBezTo>
                    <a:lnTo>
                      <a:pt x="1" y="2456"/>
                    </a:lnTo>
                    <a:lnTo>
                      <a:pt x="1" y="2585"/>
                    </a:lnTo>
                    <a:cubicBezTo>
                      <a:pt x="207" y="2456"/>
                      <a:pt x="543" y="2353"/>
                      <a:pt x="854" y="2353"/>
                    </a:cubicBezTo>
                    <a:cubicBezTo>
                      <a:pt x="1629" y="2353"/>
                      <a:pt x="2275" y="2792"/>
                      <a:pt x="2586" y="3438"/>
                    </a:cubicBezTo>
                    <a:lnTo>
                      <a:pt x="2689" y="3335"/>
                    </a:lnTo>
                    <a:cubicBezTo>
                      <a:pt x="2586" y="3231"/>
                      <a:pt x="2482" y="3102"/>
                      <a:pt x="2379" y="2895"/>
                    </a:cubicBezTo>
                    <a:cubicBezTo>
                      <a:pt x="1939" y="2249"/>
                      <a:pt x="1629" y="1500"/>
                      <a:pt x="1397" y="646"/>
                    </a:cubicBezTo>
                    <a:cubicBezTo>
                      <a:pt x="1397" y="414"/>
                      <a:pt x="1293" y="310"/>
                      <a:pt x="1293" y="104"/>
                    </a:cubicBezTo>
                    <a:lnTo>
                      <a:pt x="854" y="104"/>
                    </a:lnTo>
                    <a:cubicBezTo>
                      <a:pt x="647" y="104"/>
                      <a:pt x="337" y="104"/>
                      <a:pt x="104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3653257" y="3861055"/>
                <a:ext cx="125286" cy="193298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836" extrusionOk="0">
                    <a:moveTo>
                      <a:pt x="1086" y="0"/>
                    </a:moveTo>
                    <a:cubicBezTo>
                      <a:pt x="982" y="104"/>
                      <a:pt x="879" y="207"/>
                      <a:pt x="750" y="207"/>
                    </a:cubicBezTo>
                    <a:cubicBezTo>
                      <a:pt x="646" y="440"/>
                      <a:pt x="543" y="543"/>
                      <a:pt x="439" y="750"/>
                    </a:cubicBezTo>
                    <a:cubicBezTo>
                      <a:pt x="233" y="1086"/>
                      <a:pt x="103" y="1396"/>
                      <a:pt x="0" y="1732"/>
                    </a:cubicBezTo>
                    <a:cubicBezTo>
                      <a:pt x="233" y="1836"/>
                      <a:pt x="543" y="1836"/>
                      <a:pt x="750" y="1836"/>
                    </a:cubicBezTo>
                    <a:lnTo>
                      <a:pt x="1189" y="1836"/>
                    </a:lnTo>
                    <a:cubicBezTo>
                      <a:pt x="1189" y="1189"/>
                      <a:pt x="1189" y="646"/>
                      <a:pt x="1086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3642308" y="4291043"/>
                <a:ext cx="272260" cy="340272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232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647" y="3025"/>
                      <a:pt x="983" y="2689"/>
                      <a:pt x="1086" y="2482"/>
                    </a:cubicBezTo>
                    <a:cubicBezTo>
                      <a:pt x="1397" y="2043"/>
                      <a:pt x="1836" y="1733"/>
                      <a:pt x="2275" y="1396"/>
                    </a:cubicBezTo>
                    <a:cubicBezTo>
                      <a:pt x="2275" y="1293"/>
                      <a:pt x="2275" y="1293"/>
                      <a:pt x="2379" y="1190"/>
                    </a:cubicBezTo>
                    <a:cubicBezTo>
                      <a:pt x="2482" y="1190"/>
                      <a:pt x="2482" y="1086"/>
                      <a:pt x="2586" y="1086"/>
                    </a:cubicBezTo>
                    <a:cubicBezTo>
                      <a:pt x="2275" y="440"/>
                      <a:pt x="1629" y="1"/>
                      <a:pt x="854" y="1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3710322" y="4394433"/>
                <a:ext cx="272260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354" extrusionOk="0">
                    <a:moveTo>
                      <a:pt x="2043" y="1"/>
                    </a:moveTo>
                    <a:lnTo>
                      <a:pt x="1940" y="104"/>
                    </a:lnTo>
                    <a:cubicBezTo>
                      <a:pt x="1836" y="104"/>
                      <a:pt x="1836" y="208"/>
                      <a:pt x="1733" y="208"/>
                    </a:cubicBezTo>
                    <a:cubicBezTo>
                      <a:pt x="1836" y="208"/>
                      <a:pt x="1940" y="208"/>
                      <a:pt x="2043" y="104"/>
                    </a:cubicBezTo>
                    <a:lnTo>
                      <a:pt x="2043" y="1"/>
                    </a:lnTo>
                    <a:close/>
                    <a:moveTo>
                      <a:pt x="2146" y="208"/>
                    </a:moveTo>
                    <a:cubicBezTo>
                      <a:pt x="1940" y="208"/>
                      <a:pt x="1733" y="311"/>
                      <a:pt x="1629" y="414"/>
                    </a:cubicBezTo>
                    <a:cubicBezTo>
                      <a:pt x="1190" y="751"/>
                      <a:pt x="751" y="1061"/>
                      <a:pt x="440" y="1500"/>
                    </a:cubicBezTo>
                    <a:cubicBezTo>
                      <a:pt x="337" y="1707"/>
                      <a:pt x="1" y="2043"/>
                      <a:pt x="1" y="2250"/>
                    </a:cubicBezTo>
                    <a:cubicBezTo>
                      <a:pt x="104" y="2353"/>
                      <a:pt x="208" y="2353"/>
                      <a:pt x="337" y="2353"/>
                    </a:cubicBezTo>
                    <a:lnTo>
                      <a:pt x="440" y="2353"/>
                    </a:lnTo>
                    <a:cubicBezTo>
                      <a:pt x="647" y="2353"/>
                      <a:pt x="751" y="2250"/>
                      <a:pt x="983" y="2250"/>
                    </a:cubicBezTo>
                    <a:cubicBezTo>
                      <a:pt x="1190" y="2043"/>
                      <a:pt x="1397" y="1836"/>
                      <a:pt x="1733" y="1604"/>
                    </a:cubicBezTo>
                    <a:cubicBezTo>
                      <a:pt x="1940" y="1397"/>
                      <a:pt x="2276" y="1061"/>
                      <a:pt x="2586" y="751"/>
                    </a:cubicBezTo>
                    <a:cubicBezTo>
                      <a:pt x="2482" y="647"/>
                      <a:pt x="2276" y="414"/>
                      <a:pt x="2146" y="208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3824663" y="4620377"/>
                <a:ext cx="1094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3835507" y="4484242"/>
                <a:ext cx="215197" cy="13623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94" extrusionOk="0">
                    <a:moveTo>
                      <a:pt x="1500" y="1"/>
                    </a:moveTo>
                    <a:cubicBezTo>
                      <a:pt x="1190" y="208"/>
                      <a:pt x="854" y="544"/>
                      <a:pt x="544" y="854"/>
                    </a:cubicBezTo>
                    <a:cubicBezTo>
                      <a:pt x="311" y="983"/>
                      <a:pt x="104" y="1190"/>
                      <a:pt x="1" y="1293"/>
                    </a:cubicBezTo>
                    <a:cubicBezTo>
                      <a:pt x="208" y="1293"/>
                      <a:pt x="544" y="1190"/>
                      <a:pt x="854" y="1087"/>
                    </a:cubicBezTo>
                    <a:cubicBezTo>
                      <a:pt x="1190" y="854"/>
                      <a:pt x="1604" y="751"/>
                      <a:pt x="2043" y="544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DE9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3824663" y="4620377"/>
                <a:ext cx="105" cy="109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" extrusionOk="0">
                    <a:moveTo>
                      <a:pt x="1" y="0"/>
                    </a:moveTo>
                    <a:lnTo>
                      <a:pt x="1" y="104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3813818" y="4405383"/>
                <a:ext cx="179717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46" extrusionOk="0">
                    <a:moveTo>
                      <a:pt x="1060" y="0"/>
                    </a:moveTo>
                    <a:cubicBezTo>
                      <a:pt x="957" y="104"/>
                      <a:pt x="853" y="104"/>
                      <a:pt x="750" y="104"/>
                    </a:cubicBezTo>
                    <a:cubicBezTo>
                      <a:pt x="646" y="207"/>
                      <a:pt x="646" y="207"/>
                      <a:pt x="646" y="310"/>
                    </a:cubicBezTo>
                    <a:cubicBezTo>
                      <a:pt x="750" y="207"/>
                      <a:pt x="957" y="104"/>
                      <a:pt x="1163" y="104"/>
                    </a:cubicBezTo>
                    <a:cubicBezTo>
                      <a:pt x="1163" y="104"/>
                      <a:pt x="1163" y="0"/>
                      <a:pt x="1060" y="0"/>
                    </a:cubicBezTo>
                    <a:close/>
                    <a:moveTo>
                      <a:pt x="1603" y="647"/>
                    </a:moveTo>
                    <a:cubicBezTo>
                      <a:pt x="1293" y="957"/>
                      <a:pt x="957" y="1293"/>
                      <a:pt x="750" y="1500"/>
                    </a:cubicBezTo>
                    <a:cubicBezTo>
                      <a:pt x="470" y="1694"/>
                      <a:pt x="279" y="1869"/>
                      <a:pt x="104" y="2042"/>
                    </a:cubicBezTo>
                    <a:lnTo>
                      <a:pt x="207" y="2042"/>
                    </a:lnTo>
                    <a:cubicBezTo>
                      <a:pt x="310" y="1939"/>
                      <a:pt x="517" y="1732"/>
                      <a:pt x="750" y="1603"/>
                    </a:cubicBezTo>
                    <a:cubicBezTo>
                      <a:pt x="1060" y="1293"/>
                      <a:pt x="1396" y="957"/>
                      <a:pt x="1706" y="750"/>
                    </a:cubicBezTo>
                    <a:lnTo>
                      <a:pt x="1603" y="647"/>
                    </a:lnTo>
                    <a:close/>
                    <a:moveTo>
                      <a:pt x="104" y="2042"/>
                    </a:moveTo>
                    <a:lnTo>
                      <a:pt x="104" y="2043"/>
                    </a:lnTo>
                    <a:lnTo>
                      <a:pt x="104" y="2043"/>
                    </a:lnTo>
                    <a:cubicBezTo>
                      <a:pt x="104" y="2043"/>
                      <a:pt x="104" y="2043"/>
                      <a:pt x="104" y="2042"/>
                    </a:cubicBezTo>
                    <a:close/>
                    <a:moveTo>
                      <a:pt x="104" y="2043"/>
                    </a:moveTo>
                    <a:cubicBezTo>
                      <a:pt x="69" y="2077"/>
                      <a:pt x="34" y="2112"/>
                      <a:pt x="0" y="2146"/>
                    </a:cubicBezTo>
                    <a:lnTo>
                      <a:pt x="104" y="2146"/>
                    </a:lnTo>
                    <a:lnTo>
                      <a:pt x="104" y="20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2" name="Google Shape;1322;p47"/>
              <p:cNvGrpSpPr/>
              <p:nvPr/>
            </p:nvGrpSpPr>
            <p:grpSpPr>
              <a:xfrm rot="-1741147" flipH="1">
                <a:off x="3771300" y="3992250"/>
                <a:ext cx="525792" cy="158170"/>
                <a:chOff x="6694163" y="903848"/>
                <a:chExt cx="368534" cy="110849"/>
              </a:xfrm>
            </p:grpSpPr>
            <p:sp>
              <p:nvSpPr>
                <p:cNvPr id="1323" name="Google Shape;1323;p47"/>
                <p:cNvSpPr/>
                <p:nvPr/>
              </p:nvSpPr>
              <p:spPr>
                <a:xfrm>
                  <a:off x="6694163" y="921891"/>
                  <a:ext cx="71339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76" extrusionOk="0">
                      <a:moveTo>
                        <a:pt x="1061" y="0"/>
                      </a:moveTo>
                      <a:cubicBezTo>
                        <a:pt x="415" y="0"/>
                        <a:pt x="1" y="543"/>
                        <a:pt x="1" y="1086"/>
                      </a:cubicBezTo>
                      <a:cubicBezTo>
                        <a:pt x="1" y="1732"/>
                        <a:pt x="415" y="2275"/>
                        <a:pt x="1061" y="2275"/>
                      </a:cubicBezTo>
                      <a:cubicBezTo>
                        <a:pt x="1604" y="2275"/>
                        <a:pt x="2146" y="1732"/>
                        <a:pt x="2146" y="1086"/>
                      </a:cubicBezTo>
                      <a:cubicBezTo>
                        <a:pt x="2146" y="543"/>
                        <a:pt x="1604" y="0"/>
                        <a:pt x="10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7"/>
                <p:cNvSpPr/>
                <p:nvPr/>
              </p:nvSpPr>
              <p:spPr>
                <a:xfrm>
                  <a:off x="6990527" y="903848"/>
                  <a:ext cx="72170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276" extrusionOk="0">
                      <a:moveTo>
                        <a:pt x="1086" y="0"/>
                      </a:moveTo>
                      <a:cubicBezTo>
                        <a:pt x="440" y="0"/>
                        <a:pt x="0" y="543"/>
                        <a:pt x="0" y="1190"/>
                      </a:cubicBezTo>
                      <a:cubicBezTo>
                        <a:pt x="0" y="1732"/>
                        <a:pt x="440" y="2275"/>
                        <a:pt x="1086" y="2275"/>
                      </a:cubicBezTo>
                      <a:cubicBezTo>
                        <a:pt x="1629" y="2275"/>
                        <a:pt x="2172" y="1732"/>
                        <a:pt x="2172" y="1190"/>
                      </a:cubicBezTo>
                      <a:cubicBezTo>
                        <a:pt x="2172" y="543"/>
                        <a:pt x="1629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7"/>
                <p:cNvSpPr/>
                <p:nvPr/>
              </p:nvSpPr>
              <p:spPr>
                <a:xfrm>
                  <a:off x="6829901" y="963493"/>
                  <a:ext cx="110814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1541" extrusionOk="0">
                      <a:moveTo>
                        <a:pt x="2908" y="0"/>
                      </a:moveTo>
                      <a:cubicBezTo>
                        <a:pt x="2792" y="0"/>
                        <a:pt x="2661" y="96"/>
                        <a:pt x="2585" y="248"/>
                      </a:cubicBezTo>
                      <a:cubicBezTo>
                        <a:pt x="2482" y="584"/>
                        <a:pt x="2042" y="894"/>
                        <a:pt x="1732" y="894"/>
                      </a:cubicBezTo>
                      <a:lnTo>
                        <a:pt x="1603" y="894"/>
                      </a:lnTo>
                      <a:cubicBezTo>
                        <a:pt x="1293" y="894"/>
                        <a:pt x="853" y="584"/>
                        <a:pt x="750" y="248"/>
                      </a:cubicBezTo>
                      <a:cubicBezTo>
                        <a:pt x="677" y="175"/>
                        <a:pt x="552" y="101"/>
                        <a:pt x="403" y="101"/>
                      </a:cubicBezTo>
                      <a:cubicBezTo>
                        <a:pt x="341" y="101"/>
                        <a:pt x="275" y="114"/>
                        <a:pt x="207" y="144"/>
                      </a:cubicBezTo>
                      <a:cubicBezTo>
                        <a:pt x="104" y="248"/>
                        <a:pt x="0" y="480"/>
                        <a:pt x="104" y="584"/>
                      </a:cubicBezTo>
                      <a:cubicBezTo>
                        <a:pt x="440" y="1230"/>
                        <a:pt x="957" y="1540"/>
                        <a:pt x="1603" y="1540"/>
                      </a:cubicBezTo>
                      <a:lnTo>
                        <a:pt x="1732" y="1540"/>
                      </a:lnTo>
                      <a:cubicBezTo>
                        <a:pt x="2379" y="1540"/>
                        <a:pt x="3025" y="1127"/>
                        <a:pt x="3232" y="480"/>
                      </a:cubicBezTo>
                      <a:cubicBezTo>
                        <a:pt x="3335" y="377"/>
                        <a:pt x="3232" y="144"/>
                        <a:pt x="3025" y="41"/>
                      </a:cubicBezTo>
                      <a:cubicBezTo>
                        <a:pt x="2990" y="13"/>
                        <a:pt x="2950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26" name="Google Shape;1326;p47"/>
            <p:cNvSpPr/>
            <p:nvPr/>
          </p:nvSpPr>
          <p:spPr>
            <a:xfrm>
              <a:off x="6159890" y="4090900"/>
              <a:ext cx="669597" cy="23278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52"/>
          <p:cNvGrpSpPr/>
          <p:nvPr/>
        </p:nvGrpSpPr>
        <p:grpSpPr>
          <a:xfrm>
            <a:off x="2593328" y="3953395"/>
            <a:ext cx="7276244" cy="1190216"/>
            <a:chOff x="2593328" y="3953395"/>
            <a:chExt cx="7276244" cy="1190216"/>
          </a:xfrm>
        </p:grpSpPr>
        <p:grpSp>
          <p:nvGrpSpPr>
            <p:cNvPr id="1531" name="Google Shape;1531;p52"/>
            <p:cNvGrpSpPr/>
            <p:nvPr/>
          </p:nvGrpSpPr>
          <p:grpSpPr>
            <a:xfrm flipH="1">
              <a:off x="5137906" y="4086167"/>
              <a:ext cx="384959" cy="413870"/>
              <a:chOff x="6401901" y="4476420"/>
              <a:chExt cx="471071" cy="506449"/>
            </a:xfrm>
          </p:grpSpPr>
          <p:sp>
            <p:nvSpPr>
              <p:cNvPr id="1532" name="Google Shape;1532;p52"/>
              <p:cNvSpPr/>
              <p:nvPr/>
            </p:nvSpPr>
            <p:spPr>
              <a:xfrm>
                <a:off x="6515159" y="4557094"/>
                <a:ext cx="178946" cy="425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6401901" y="4476420"/>
                <a:ext cx="262770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6712156" y="4568393"/>
                <a:ext cx="160815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6685003" y="4568393"/>
                <a:ext cx="92933" cy="247004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6598898" y="4557094"/>
                <a:ext cx="95210" cy="248318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6485728" y="4548072"/>
                <a:ext cx="188056" cy="21739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2"/>
              <p:cNvSpPr/>
              <p:nvPr/>
            </p:nvSpPr>
            <p:spPr>
              <a:xfrm>
                <a:off x="6411011" y="4545619"/>
                <a:ext cx="244639" cy="136115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2"/>
              <p:cNvSpPr/>
              <p:nvPr/>
            </p:nvSpPr>
            <p:spPr>
              <a:xfrm>
                <a:off x="6589876" y="4494727"/>
                <a:ext cx="169925" cy="11850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6429142" y="4765391"/>
                <a:ext cx="113254" cy="10423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52"/>
            <p:cNvSpPr/>
            <p:nvPr/>
          </p:nvSpPr>
          <p:spPr>
            <a:xfrm>
              <a:off x="4391195" y="4261991"/>
              <a:ext cx="4519609" cy="881604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3282444" y="4779143"/>
              <a:ext cx="1188859" cy="364462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8156834" y="4838794"/>
              <a:ext cx="754071" cy="304817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2"/>
            <p:cNvSpPr/>
            <p:nvPr/>
          </p:nvSpPr>
          <p:spPr>
            <a:xfrm>
              <a:off x="4113442" y="4778760"/>
              <a:ext cx="688457" cy="360082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52"/>
            <p:cNvGrpSpPr/>
            <p:nvPr/>
          </p:nvGrpSpPr>
          <p:grpSpPr>
            <a:xfrm>
              <a:off x="6834326" y="3953395"/>
              <a:ext cx="471073" cy="506454"/>
              <a:chOff x="6401901" y="4476420"/>
              <a:chExt cx="471073" cy="506454"/>
            </a:xfrm>
          </p:grpSpPr>
          <p:sp>
            <p:nvSpPr>
              <p:cNvPr id="1546" name="Google Shape;1546;p52"/>
              <p:cNvSpPr/>
              <p:nvPr/>
            </p:nvSpPr>
            <p:spPr>
              <a:xfrm>
                <a:off x="6515159" y="4557094"/>
                <a:ext cx="178948" cy="42578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6401901" y="4476420"/>
                <a:ext cx="262773" cy="77693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6712156" y="4568393"/>
                <a:ext cx="160817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2"/>
              <p:cNvSpPr/>
              <p:nvPr/>
            </p:nvSpPr>
            <p:spPr>
              <a:xfrm>
                <a:off x="6685003" y="4568393"/>
                <a:ext cx="92934" cy="247007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2"/>
              <p:cNvSpPr/>
              <p:nvPr/>
            </p:nvSpPr>
            <p:spPr>
              <a:xfrm>
                <a:off x="6598898" y="4557094"/>
                <a:ext cx="95211" cy="248321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6485728" y="4548072"/>
                <a:ext cx="188058" cy="217401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>
                <a:off x="6411010" y="4545619"/>
                <a:ext cx="244642" cy="13611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>
                <a:off x="6589876" y="4494727"/>
                <a:ext cx="169927" cy="118511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6429142" y="4765391"/>
                <a:ext cx="113255" cy="104233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5" name="Google Shape;1555;p52"/>
            <p:cNvSpPr/>
            <p:nvPr/>
          </p:nvSpPr>
          <p:spPr>
            <a:xfrm>
              <a:off x="5666029" y="4794822"/>
              <a:ext cx="140496" cy="348787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5675139" y="4702849"/>
              <a:ext cx="273985" cy="80759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5475864" y="4794822"/>
              <a:ext cx="151795" cy="226510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5561881" y="4794822"/>
              <a:ext cx="92934" cy="24700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5645620" y="4794822"/>
              <a:ext cx="104321" cy="240087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5666029" y="4774501"/>
              <a:ext cx="188058" cy="21740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5684161" y="4772048"/>
              <a:ext cx="253664" cy="142861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5580012" y="4723259"/>
              <a:ext cx="178948" cy="116408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5797331" y="4991820"/>
              <a:ext cx="113343" cy="104233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7296317" y="4774501"/>
              <a:ext cx="56759" cy="369109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7060866" y="4730616"/>
              <a:ext cx="274072" cy="86190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7382421" y="4765391"/>
              <a:ext cx="197080" cy="199357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7364289" y="4774501"/>
              <a:ext cx="131387" cy="228875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7316726" y="4774501"/>
              <a:ext cx="83825" cy="250335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7203555" y="4765391"/>
              <a:ext cx="140408" cy="247182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7108429" y="4765391"/>
              <a:ext cx="217401" cy="188058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7239731" y="4721156"/>
              <a:ext cx="199357" cy="91883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7155992" y="5030361"/>
              <a:ext cx="140408" cy="78219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2"/>
            <p:cNvSpPr/>
            <p:nvPr/>
          </p:nvSpPr>
          <p:spPr>
            <a:xfrm>
              <a:off x="4778446" y="4836780"/>
              <a:ext cx="557079" cy="193664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 flipH="1">
              <a:off x="8685928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2593328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6" name="Google Shape;1576;p52"/>
            <p:cNvGrpSpPr/>
            <p:nvPr/>
          </p:nvGrpSpPr>
          <p:grpSpPr>
            <a:xfrm flipH="1">
              <a:off x="6206081" y="4180442"/>
              <a:ext cx="384959" cy="413870"/>
              <a:chOff x="6401901" y="4476420"/>
              <a:chExt cx="471071" cy="506449"/>
            </a:xfrm>
          </p:grpSpPr>
          <p:sp>
            <p:nvSpPr>
              <p:cNvPr id="1577" name="Google Shape;1577;p52"/>
              <p:cNvSpPr/>
              <p:nvPr/>
            </p:nvSpPr>
            <p:spPr>
              <a:xfrm>
                <a:off x="6515159" y="4557094"/>
                <a:ext cx="178946" cy="425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2"/>
              <p:cNvSpPr/>
              <p:nvPr/>
            </p:nvSpPr>
            <p:spPr>
              <a:xfrm>
                <a:off x="6401901" y="4476420"/>
                <a:ext cx="262770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2"/>
              <p:cNvSpPr/>
              <p:nvPr/>
            </p:nvSpPr>
            <p:spPr>
              <a:xfrm>
                <a:off x="6712156" y="4568393"/>
                <a:ext cx="160815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2"/>
              <p:cNvSpPr/>
              <p:nvPr/>
            </p:nvSpPr>
            <p:spPr>
              <a:xfrm>
                <a:off x="6685003" y="4568393"/>
                <a:ext cx="92933" cy="247004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2"/>
              <p:cNvSpPr/>
              <p:nvPr/>
            </p:nvSpPr>
            <p:spPr>
              <a:xfrm>
                <a:off x="6598898" y="4557094"/>
                <a:ext cx="95210" cy="248318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2"/>
              <p:cNvSpPr/>
              <p:nvPr/>
            </p:nvSpPr>
            <p:spPr>
              <a:xfrm>
                <a:off x="6485728" y="4548072"/>
                <a:ext cx="188056" cy="21739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2"/>
              <p:cNvSpPr/>
              <p:nvPr/>
            </p:nvSpPr>
            <p:spPr>
              <a:xfrm>
                <a:off x="6411011" y="4545619"/>
                <a:ext cx="244639" cy="136115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6589876" y="4494727"/>
                <a:ext cx="169925" cy="11850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2"/>
              <p:cNvSpPr/>
              <p:nvPr/>
            </p:nvSpPr>
            <p:spPr>
              <a:xfrm>
                <a:off x="6429142" y="4765391"/>
                <a:ext cx="113254" cy="10423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6" name="Google Shape;1586;p52"/>
          <p:cNvSpPr txBox="1">
            <a:spLocks noGrp="1"/>
          </p:cNvSpPr>
          <p:nvPr>
            <p:ph type="title"/>
          </p:nvPr>
        </p:nvSpPr>
        <p:spPr>
          <a:xfrm>
            <a:off x="715100" y="1000875"/>
            <a:ext cx="6119100" cy="21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Неживая и живая природа, растения и животные,</a:t>
            </a:r>
            <a:b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растительноядные и хищные животные – всё в природе взаимосвязано. Одно зависит от другого. Поэтому говорят, что в природе существует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«равновесие».</a:t>
            </a:r>
            <a:b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sz="1800">
              <a:solidFill>
                <a:schemeClr val="lt2"/>
              </a:solidFill>
            </a:endParaRPr>
          </a:p>
        </p:txBody>
      </p:sp>
      <p:grpSp>
        <p:nvGrpSpPr>
          <p:cNvPr id="1587" name="Google Shape;1587;p52"/>
          <p:cNvGrpSpPr/>
          <p:nvPr/>
        </p:nvGrpSpPr>
        <p:grpSpPr>
          <a:xfrm>
            <a:off x="7570309" y="3509563"/>
            <a:ext cx="1293039" cy="1575167"/>
            <a:chOff x="7570309" y="3509563"/>
            <a:chExt cx="1293039" cy="1575167"/>
          </a:xfrm>
        </p:grpSpPr>
        <p:sp>
          <p:nvSpPr>
            <p:cNvPr id="1588" name="Google Shape;1588;p52"/>
            <p:cNvSpPr/>
            <p:nvPr/>
          </p:nvSpPr>
          <p:spPr>
            <a:xfrm>
              <a:off x="7749174" y="4151799"/>
              <a:ext cx="434889" cy="932932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7796737" y="3618354"/>
              <a:ext cx="378218" cy="458802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7570309" y="3953399"/>
              <a:ext cx="518626" cy="251386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7703888" y="4181230"/>
              <a:ext cx="432612" cy="412291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8100161" y="3509563"/>
              <a:ext cx="262773" cy="501897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2"/>
            <p:cNvSpPr/>
            <p:nvPr/>
          </p:nvSpPr>
          <p:spPr>
            <a:xfrm>
              <a:off x="8288136" y="3663640"/>
              <a:ext cx="423503" cy="422539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2"/>
            <p:cNvSpPr/>
            <p:nvPr/>
          </p:nvSpPr>
          <p:spPr>
            <a:xfrm>
              <a:off x="8353831" y="3990189"/>
              <a:ext cx="509517" cy="250948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8258705" y="4190252"/>
              <a:ext cx="443824" cy="404408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8052598" y="4264969"/>
              <a:ext cx="253751" cy="502247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8043575" y="3954801"/>
              <a:ext cx="348787" cy="339678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8088861" y="4124645"/>
              <a:ext cx="47650" cy="47562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337" y="0"/>
                  </a:moveTo>
                  <a:cubicBezTo>
                    <a:pt x="233" y="0"/>
                    <a:pt x="130" y="0"/>
                    <a:pt x="1" y="207"/>
                  </a:cubicBezTo>
                  <a:cubicBezTo>
                    <a:pt x="1" y="310"/>
                    <a:pt x="130" y="414"/>
                    <a:pt x="233" y="543"/>
                  </a:cubicBezTo>
                  <a:cubicBezTo>
                    <a:pt x="440" y="543"/>
                    <a:pt x="543" y="414"/>
                    <a:pt x="543" y="310"/>
                  </a:cubicBezTo>
                  <a:cubicBezTo>
                    <a:pt x="543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8279026" y="4142689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11" y="1"/>
                  </a:moveTo>
                  <a:cubicBezTo>
                    <a:pt x="208" y="1"/>
                    <a:pt x="1" y="104"/>
                    <a:pt x="1" y="208"/>
                  </a:cubicBezTo>
                  <a:cubicBezTo>
                    <a:pt x="1" y="337"/>
                    <a:pt x="104" y="440"/>
                    <a:pt x="208" y="544"/>
                  </a:cubicBezTo>
                  <a:cubicBezTo>
                    <a:pt x="311" y="544"/>
                    <a:pt x="544" y="440"/>
                    <a:pt x="544" y="337"/>
                  </a:cubicBezTo>
                  <a:cubicBezTo>
                    <a:pt x="544" y="104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8174878" y="4160821"/>
              <a:ext cx="74803" cy="38628"/>
            </a:xfrm>
            <a:custGeom>
              <a:avLst/>
              <a:gdLst/>
              <a:ahLst/>
              <a:cxnLst/>
              <a:rect l="l" t="t" r="r" b="b"/>
              <a:pathLst>
                <a:path w="854" h="441" extrusionOk="0">
                  <a:moveTo>
                    <a:pt x="104" y="1"/>
                  </a:moveTo>
                  <a:cubicBezTo>
                    <a:pt x="104" y="1"/>
                    <a:pt x="1" y="1"/>
                    <a:pt x="1" y="130"/>
                  </a:cubicBezTo>
                  <a:cubicBezTo>
                    <a:pt x="104" y="233"/>
                    <a:pt x="208" y="337"/>
                    <a:pt x="440" y="440"/>
                  </a:cubicBezTo>
                  <a:cubicBezTo>
                    <a:pt x="544" y="440"/>
                    <a:pt x="750" y="337"/>
                    <a:pt x="750" y="233"/>
                  </a:cubicBezTo>
                  <a:cubicBezTo>
                    <a:pt x="854" y="130"/>
                    <a:pt x="750" y="130"/>
                    <a:pt x="750" y="130"/>
                  </a:cubicBezTo>
                  <a:cubicBezTo>
                    <a:pt x="750" y="87"/>
                    <a:pt x="739" y="72"/>
                    <a:pt x="724" y="72"/>
                  </a:cubicBezTo>
                  <a:cubicBezTo>
                    <a:pt x="693" y="72"/>
                    <a:pt x="647" y="130"/>
                    <a:pt x="647" y="130"/>
                  </a:cubicBezTo>
                  <a:cubicBezTo>
                    <a:pt x="647" y="233"/>
                    <a:pt x="544" y="233"/>
                    <a:pt x="440" y="233"/>
                  </a:cubicBezTo>
                  <a:cubicBezTo>
                    <a:pt x="311" y="233"/>
                    <a:pt x="208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7796737" y="4771085"/>
              <a:ext cx="339766" cy="197605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7796737" y="4774501"/>
              <a:ext cx="348787" cy="18744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7674457" y="4285379"/>
              <a:ext cx="208467" cy="339678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7692589" y="4274079"/>
              <a:ext cx="160905" cy="360087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7760561" y="4988317"/>
              <a:ext cx="384963" cy="89693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44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1113" name="Google Shape;1113;p44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44"/>
          <p:cNvGrpSpPr/>
          <p:nvPr/>
        </p:nvGrpSpPr>
        <p:grpSpPr>
          <a:xfrm>
            <a:off x="396687" y="1153387"/>
            <a:ext cx="3107939" cy="2989131"/>
            <a:chOff x="396687" y="1153387"/>
            <a:chExt cx="3107939" cy="2989131"/>
          </a:xfrm>
        </p:grpSpPr>
        <p:sp>
          <p:nvSpPr>
            <p:cNvPr id="1119" name="Google Shape;1119;p44"/>
            <p:cNvSpPr/>
            <p:nvPr/>
          </p:nvSpPr>
          <p:spPr>
            <a:xfrm>
              <a:off x="734008" y="1153387"/>
              <a:ext cx="2770535" cy="261370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2397266" y="3329852"/>
              <a:ext cx="812668" cy="812657"/>
            </a:xfrm>
            <a:custGeom>
              <a:avLst/>
              <a:gdLst/>
              <a:ahLst/>
              <a:cxnLst/>
              <a:rect l="l" t="t" r="r" b="b"/>
              <a:pathLst>
                <a:path w="4421" h="4421" extrusionOk="0">
                  <a:moveTo>
                    <a:pt x="2249" y="0"/>
                  </a:moveTo>
                  <a:cubicBezTo>
                    <a:pt x="1836" y="0"/>
                    <a:pt x="1499" y="103"/>
                    <a:pt x="1293" y="233"/>
                  </a:cubicBezTo>
                  <a:lnTo>
                    <a:pt x="1189" y="233"/>
                  </a:lnTo>
                  <a:cubicBezTo>
                    <a:pt x="646" y="543"/>
                    <a:pt x="310" y="982"/>
                    <a:pt x="104" y="1629"/>
                  </a:cubicBezTo>
                  <a:cubicBezTo>
                    <a:pt x="0" y="1835"/>
                    <a:pt x="0" y="2042"/>
                    <a:pt x="0" y="2275"/>
                  </a:cubicBezTo>
                  <a:cubicBezTo>
                    <a:pt x="0" y="3464"/>
                    <a:pt x="957" y="4420"/>
                    <a:pt x="2249" y="4420"/>
                  </a:cubicBezTo>
                  <a:lnTo>
                    <a:pt x="2482" y="4420"/>
                  </a:lnTo>
                  <a:cubicBezTo>
                    <a:pt x="2689" y="4420"/>
                    <a:pt x="2895" y="4317"/>
                    <a:pt x="2999" y="4317"/>
                  </a:cubicBezTo>
                  <a:lnTo>
                    <a:pt x="3128" y="4214"/>
                  </a:lnTo>
                  <a:cubicBezTo>
                    <a:pt x="3774" y="3878"/>
                    <a:pt x="4291" y="3231"/>
                    <a:pt x="4421" y="2378"/>
                  </a:cubicBezTo>
                  <a:lnTo>
                    <a:pt x="4421" y="2275"/>
                  </a:lnTo>
                  <a:lnTo>
                    <a:pt x="4421" y="1835"/>
                  </a:lnTo>
                  <a:cubicBezTo>
                    <a:pt x="4188" y="750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2615835" y="3372499"/>
              <a:ext cx="551276" cy="294843"/>
            </a:xfrm>
            <a:custGeom>
              <a:avLst/>
              <a:gdLst/>
              <a:ahLst/>
              <a:cxnLst/>
              <a:rect l="l" t="t" r="r" b="b"/>
              <a:pathLst>
                <a:path w="2999" h="1604" extrusionOk="0">
                  <a:moveTo>
                    <a:pt x="0" y="1"/>
                  </a:moveTo>
                  <a:cubicBezTo>
                    <a:pt x="0" y="208"/>
                    <a:pt x="104" y="414"/>
                    <a:pt x="207" y="518"/>
                  </a:cubicBezTo>
                  <a:cubicBezTo>
                    <a:pt x="104" y="414"/>
                    <a:pt x="104" y="208"/>
                    <a:pt x="104" y="1"/>
                  </a:cubicBezTo>
                  <a:close/>
                  <a:moveTo>
                    <a:pt x="207" y="518"/>
                  </a:moveTo>
                  <a:cubicBezTo>
                    <a:pt x="310" y="854"/>
                    <a:pt x="647" y="957"/>
                    <a:pt x="853" y="957"/>
                  </a:cubicBezTo>
                  <a:cubicBezTo>
                    <a:pt x="647" y="957"/>
                    <a:pt x="310" y="750"/>
                    <a:pt x="207" y="518"/>
                  </a:cubicBezTo>
                  <a:close/>
                  <a:moveTo>
                    <a:pt x="1293" y="854"/>
                  </a:moveTo>
                  <a:cubicBezTo>
                    <a:pt x="1164" y="854"/>
                    <a:pt x="957" y="957"/>
                    <a:pt x="853" y="957"/>
                  </a:cubicBezTo>
                  <a:cubicBezTo>
                    <a:pt x="957" y="957"/>
                    <a:pt x="1164" y="957"/>
                    <a:pt x="1293" y="854"/>
                  </a:cubicBezTo>
                  <a:close/>
                  <a:moveTo>
                    <a:pt x="1500" y="750"/>
                  </a:moveTo>
                  <a:cubicBezTo>
                    <a:pt x="1396" y="750"/>
                    <a:pt x="1293" y="854"/>
                    <a:pt x="1293" y="854"/>
                  </a:cubicBezTo>
                  <a:lnTo>
                    <a:pt x="1500" y="854"/>
                  </a:lnTo>
                  <a:cubicBezTo>
                    <a:pt x="1577" y="828"/>
                    <a:pt x="1663" y="815"/>
                    <a:pt x="1753" y="815"/>
                  </a:cubicBezTo>
                  <a:cubicBezTo>
                    <a:pt x="2023" y="815"/>
                    <a:pt x="2333" y="931"/>
                    <a:pt x="2585" y="1164"/>
                  </a:cubicBezTo>
                  <a:cubicBezTo>
                    <a:pt x="2353" y="854"/>
                    <a:pt x="1939" y="750"/>
                    <a:pt x="1500" y="750"/>
                  </a:cubicBezTo>
                  <a:close/>
                  <a:moveTo>
                    <a:pt x="2585" y="1164"/>
                  </a:moveTo>
                  <a:lnTo>
                    <a:pt x="2585" y="1293"/>
                  </a:lnTo>
                  <a:cubicBezTo>
                    <a:pt x="2689" y="1500"/>
                    <a:pt x="2895" y="1603"/>
                    <a:pt x="2999" y="1603"/>
                  </a:cubicBezTo>
                  <a:cubicBezTo>
                    <a:pt x="2895" y="1603"/>
                    <a:pt x="2792" y="1397"/>
                    <a:pt x="2689" y="1293"/>
                  </a:cubicBezTo>
                  <a:cubicBezTo>
                    <a:pt x="2585" y="1293"/>
                    <a:pt x="2585" y="1164"/>
                    <a:pt x="2585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2416200" y="3610182"/>
              <a:ext cx="437308" cy="532335"/>
            </a:xfrm>
            <a:custGeom>
              <a:avLst/>
              <a:gdLst/>
              <a:ahLst/>
              <a:cxnLst/>
              <a:rect l="l" t="t" r="r" b="b"/>
              <a:pathLst>
                <a:path w="2379" h="2896" extrusionOk="0">
                  <a:moveTo>
                    <a:pt x="647" y="0"/>
                  </a:moveTo>
                  <a:cubicBezTo>
                    <a:pt x="440" y="0"/>
                    <a:pt x="207" y="0"/>
                    <a:pt x="1" y="104"/>
                  </a:cubicBezTo>
                  <a:cubicBezTo>
                    <a:pt x="138" y="104"/>
                    <a:pt x="288" y="58"/>
                    <a:pt x="433" y="58"/>
                  </a:cubicBezTo>
                  <a:cubicBezTo>
                    <a:pt x="506" y="58"/>
                    <a:pt x="578" y="69"/>
                    <a:pt x="647" y="104"/>
                  </a:cubicBezTo>
                  <a:cubicBezTo>
                    <a:pt x="957" y="104"/>
                    <a:pt x="1293" y="414"/>
                    <a:pt x="1396" y="750"/>
                  </a:cubicBezTo>
                  <a:cubicBezTo>
                    <a:pt x="1293" y="414"/>
                    <a:pt x="957" y="104"/>
                    <a:pt x="647" y="0"/>
                  </a:cubicBezTo>
                  <a:close/>
                  <a:moveTo>
                    <a:pt x="1396" y="750"/>
                  </a:moveTo>
                  <a:lnTo>
                    <a:pt x="1396" y="1396"/>
                  </a:lnTo>
                  <a:cubicBezTo>
                    <a:pt x="1396" y="1164"/>
                    <a:pt x="1500" y="957"/>
                    <a:pt x="1396" y="750"/>
                  </a:cubicBezTo>
                  <a:close/>
                  <a:moveTo>
                    <a:pt x="1396" y="1396"/>
                  </a:moveTo>
                  <a:cubicBezTo>
                    <a:pt x="1396" y="1500"/>
                    <a:pt x="1293" y="1500"/>
                    <a:pt x="1293" y="1603"/>
                  </a:cubicBezTo>
                  <a:cubicBezTo>
                    <a:pt x="1293" y="1810"/>
                    <a:pt x="1293" y="2249"/>
                    <a:pt x="1500" y="2456"/>
                  </a:cubicBezTo>
                  <a:cubicBezTo>
                    <a:pt x="1293" y="2249"/>
                    <a:pt x="1293" y="1810"/>
                    <a:pt x="1396" y="1603"/>
                  </a:cubicBezTo>
                  <a:lnTo>
                    <a:pt x="1396" y="1396"/>
                  </a:lnTo>
                  <a:close/>
                  <a:moveTo>
                    <a:pt x="1500" y="2456"/>
                  </a:moveTo>
                  <a:cubicBezTo>
                    <a:pt x="1603" y="2585"/>
                    <a:pt x="1733" y="2585"/>
                    <a:pt x="1939" y="2585"/>
                  </a:cubicBezTo>
                  <a:cubicBezTo>
                    <a:pt x="1733" y="2585"/>
                    <a:pt x="1603" y="2456"/>
                    <a:pt x="1500" y="2456"/>
                  </a:cubicBezTo>
                  <a:close/>
                  <a:moveTo>
                    <a:pt x="1939" y="2585"/>
                  </a:moveTo>
                  <a:cubicBezTo>
                    <a:pt x="2043" y="2689"/>
                    <a:pt x="2146" y="2689"/>
                    <a:pt x="2146" y="2792"/>
                  </a:cubicBezTo>
                  <a:cubicBezTo>
                    <a:pt x="2250" y="2792"/>
                    <a:pt x="2250" y="2792"/>
                    <a:pt x="2379" y="2895"/>
                  </a:cubicBezTo>
                  <a:cubicBezTo>
                    <a:pt x="2379" y="2792"/>
                    <a:pt x="2250" y="2792"/>
                    <a:pt x="2250" y="2689"/>
                  </a:cubicBezTo>
                  <a:cubicBezTo>
                    <a:pt x="2146" y="2689"/>
                    <a:pt x="2043" y="2585"/>
                    <a:pt x="1939" y="2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2872457" y="3747866"/>
              <a:ext cx="336758" cy="375723"/>
            </a:xfrm>
            <a:custGeom>
              <a:avLst/>
              <a:gdLst/>
              <a:ahLst/>
              <a:cxnLst/>
              <a:rect l="l" t="t" r="r" b="b"/>
              <a:pathLst>
                <a:path w="1832" h="2044" extrusionOk="0">
                  <a:moveTo>
                    <a:pt x="853" y="1"/>
                  </a:moveTo>
                  <a:cubicBezTo>
                    <a:pt x="543" y="104"/>
                    <a:pt x="207" y="104"/>
                    <a:pt x="104" y="415"/>
                  </a:cubicBezTo>
                  <a:cubicBezTo>
                    <a:pt x="310" y="208"/>
                    <a:pt x="543" y="104"/>
                    <a:pt x="853" y="104"/>
                  </a:cubicBezTo>
                  <a:cubicBezTo>
                    <a:pt x="1021" y="53"/>
                    <a:pt x="1183" y="27"/>
                    <a:pt x="1344" y="27"/>
                  </a:cubicBezTo>
                  <a:cubicBezTo>
                    <a:pt x="1505" y="27"/>
                    <a:pt x="1665" y="52"/>
                    <a:pt x="1832" y="103"/>
                  </a:cubicBezTo>
                  <a:lnTo>
                    <a:pt x="1832" y="103"/>
                  </a:lnTo>
                  <a:cubicBezTo>
                    <a:pt x="1497" y="1"/>
                    <a:pt x="1188" y="1"/>
                    <a:pt x="853" y="1"/>
                  </a:cubicBezTo>
                  <a:close/>
                  <a:moveTo>
                    <a:pt x="103" y="415"/>
                  </a:moveTo>
                  <a:cubicBezTo>
                    <a:pt x="0" y="647"/>
                    <a:pt x="0" y="854"/>
                    <a:pt x="104" y="1061"/>
                  </a:cubicBezTo>
                  <a:cubicBezTo>
                    <a:pt x="104" y="1190"/>
                    <a:pt x="207" y="1190"/>
                    <a:pt x="207" y="1293"/>
                  </a:cubicBezTo>
                  <a:lnTo>
                    <a:pt x="207" y="1293"/>
                  </a:lnTo>
                  <a:cubicBezTo>
                    <a:pt x="207" y="1190"/>
                    <a:pt x="104" y="1061"/>
                    <a:pt x="104" y="957"/>
                  </a:cubicBezTo>
                  <a:cubicBezTo>
                    <a:pt x="104" y="854"/>
                    <a:pt x="0" y="647"/>
                    <a:pt x="103" y="415"/>
                  </a:cubicBezTo>
                  <a:close/>
                  <a:moveTo>
                    <a:pt x="207" y="1293"/>
                  </a:moveTo>
                  <a:cubicBezTo>
                    <a:pt x="207" y="1397"/>
                    <a:pt x="310" y="1500"/>
                    <a:pt x="310" y="1604"/>
                  </a:cubicBezTo>
                  <a:cubicBezTo>
                    <a:pt x="310" y="1707"/>
                    <a:pt x="414" y="1707"/>
                    <a:pt x="414" y="1836"/>
                  </a:cubicBezTo>
                  <a:lnTo>
                    <a:pt x="414" y="1604"/>
                  </a:lnTo>
                  <a:cubicBezTo>
                    <a:pt x="310" y="1500"/>
                    <a:pt x="310" y="1397"/>
                    <a:pt x="207" y="1293"/>
                  </a:cubicBezTo>
                  <a:close/>
                  <a:moveTo>
                    <a:pt x="414" y="1836"/>
                  </a:moveTo>
                  <a:lnTo>
                    <a:pt x="414" y="2043"/>
                  </a:lnTo>
                  <a:lnTo>
                    <a:pt x="543" y="1940"/>
                  </a:lnTo>
                  <a:cubicBezTo>
                    <a:pt x="414" y="1940"/>
                    <a:pt x="414" y="1836"/>
                    <a:pt x="414" y="1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1427767" y="2441251"/>
              <a:ext cx="294847" cy="413589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2516018" y="2441251"/>
              <a:ext cx="275730" cy="413589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1385120" y="1785370"/>
              <a:ext cx="1425708" cy="140675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572424" y="2973419"/>
              <a:ext cx="655870" cy="655861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836" y="0"/>
                  </a:moveTo>
                  <a:cubicBezTo>
                    <a:pt x="880" y="0"/>
                    <a:pt x="1" y="879"/>
                    <a:pt x="1" y="1836"/>
                  </a:cubicBezTo>
                  <a:cubicBezTo>
                    <a:pt x="1" y="2818"/>
                    <a:pt x="880" y="3568"/>
                    <a:pt x="1836" y="3568"/>
                  </a:cubicBezTo>
                  <a:cubicBezTo>
                    <a:pt x="2818" y="3568"/>
                    <a:pt x="3568" y="2818"/>
                    <a:pt x="3568" y="1836"/>
                  </a:cubicBezTo>
                  <a:cubicBezTo>
                    <a:pt x="3568" y="879"/>
                    <a:pt x="2818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396687" y="3230036"/>
              <a:ext cx="1007517" cy="118930"/>
            </a:xfrm>
            <a:custGeom>
              <a:avLst/>
              <a:gdLst/>
              <a:ahLst/>
              <a:cxnLst/>
              <a:rect l="l" t="t" r="r" b="b"/>
              <a:pathLst>
                <a:path w="5481" h="647" extrusionOk="0">
                  <a:moveTo>
                    <a:pt x="1086" y="0"/>
                  </a:moveTo>
                  <a:cubicBezTo>
                    <a:pt x="440" y="0"/>
                    <a:pt x="0" y="129"/>
                    <a:pt x="0" y="336"/>
                  </a:cubicBezTo>
                  <a:cubicBezTo>
                    <a:pt x="0" y="543"/>
                    <a:pt x="1603" y="646"/>
                    <a:pt x="2792" y="646"/>
                  </a:cubicBezTo>
                  <a:cubicBezTo>
                    <a:pt x="3878" y="646"/>
                    <a:pt x="5480" y="543"/>
                    <a:pt x="5480" y="336"/>
                  </a:cubicBezTo>
                  <a:cubicBezTo>
                    <a:pt x="5480" y="129"/>
                    <a:pt x="5067" y="0"/>
                    <a:pt x="4524" y="0"/>
                  </a:cubicBezTo>
                  <a:lnTo>
                    <a:pt x="4524" y="129"/>
                  </a:lnTo>
                  <a:cubicBezTo>
                    <a:pt x="5067" y="129"/>
                    <a:pt x="5377" y="233"/>
                    <a:pt x="5377" y="336"/>
                  </a:cubicBezTo>
                  <a:cubicBezTo>
                    <a:pt x="5377" y="336"/>
                    <a:pt x="4524" y="543"/>
                    <a:pt x="2792" y="543"/>
                  </a:cubicBezTo>
                  <a:cubicBezTo>
                    <a:pt x="957" y="543"/>
                    <a:pt x="104" y="336"/>
                    <a:pt x="104" y="336"/>
                  </a:cubicBezTo>
                  <a:cubicBezTo>
                    <a:pt x="104" y="233"/>
                    <a:pt x="440" y="129"/>
                    <a:pt x="1086" y="129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1603689" y="3648234"/>
              <a:ext cx="356427" cy="337489"/>
            </a:xfrm>
            <a:custGeom>
              <a:avLst/>
              <a:gdLst/>
              <a:ahLst/>
              <a:cxnLst/>
              <a:rect l="l" t="t" r="r" b="b"/>
              <a:pathLst>
                <a:path w="1939" h="1836" extrusionOk="0">
                  <a:moveTo>
                    <a:pt x="982" y="0"/>
                  </a:moveTo>
                  <a:cubicBezTo>
                    <a:pt x="440" y="0"/>
                    <a:pt x="0" y="439"/>
                    <a:pt x="0" y="957"/>
                  </a:cubicBezTo>
                  <a:cubicBezTo>
                    <a:pt x="0" y="1499"/>
                    <a:pt x="440" y="1835"/>
                    <a:pt x="982" y="1835"/>
                  </a:cubicBezTo>
                  <a:cubicBezTo>
                    <a:pt x="1499" y="1835"/>
                    <a:pt x="1939" y="1499"/>
                    <a:pt x="1939" y="957"/>
                  </a:cubicBezTo>
                  <a:cubicBezTo>
                    <a:pt x="1939" y="439"/>
                    <a:pt x="1499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553490" y="2517170"/>
              <a:ext cx="256797" cy="261572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50" y="1"/>
                  </a:moveTo>
                  <a:cubicBezTo>
                    <a:pt x="336" y="1"/>
                    <a:pt x="0" y="337"/>
                    <a:pt x="0" y="776"/>
                  </a:cubicBezTo>
                  <a:cubicBezTo>
                    <a:pt x="0" y="1086"/>
                    <a:pt x="336" y="1422"/>
                    <a:pt x="750" y="1422"/>
                  </a:cubicBezTo>
                  <a:cubicBezTo>
                    <a:pt x="1086" y="1422"/>
                    <a:pt x="1396" y="1086"/>
                    <a:pt x="1396" y="776"/>
                  </a:cubicBezTo>
                  <a:cubicBezTo>
                    <a:pt x="1396" y="337"/>
                    <a:pt x="1086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1997996" y="1234269"/>
              <a:ext cx="237863" cy="256609"/>
            </a:xfrm>
            <a:custGeom>
              <a:avLst/>
              <a:gdLst/>
              <a:ahLst/>
              <a:cxnLst/>
              <a:rect l="l" t="t" r="r" b="b"/>
              <a:pathLst>
                <a:path w="1294" h="1396" extrusionOk="0">
                  <a:moveTo>
                    <a:pt x="647" y="0"/>
                  </a:moveTo>
                  <a:lnTo>
                    <a:pt x="544" y="646"/>
                  </a:lnTo>
                  <a:lnTo>
                    <a:pt x="1" y="750"/>
                  </a:lnTo>
                  <a:lnTo>
                    <a:pt x="544" y="853"/>
                  </a:lnTo>
                  <a:lnTo>
                    <a:pt x="647" y="1396"/>
                  </a:lnTo>
                  <a:lnTo>
                    <a:pt x="776" y="853"/>
                  </a:lnTo>
                  <a:lnTo>
                    <a:pt x="1293" y="750"/>
                  </a:lnTo>
                  <a:lnTo>
                    <a:pt x="776" y="64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3247829" y="3134999"/>
              <a:ext cx="256797" cy="256793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750" y="0"/>
                  </a:moveTo>
                  <a:lnTo>
                    <a:pt x="647" y="646"/>
                  </a:lnTo>
                  <a:lnTo>
                    <a:pt x="0" y="750"/>
                  </a:lnTo>
                  <a:lnTo>
                    <a:pt x="647" y="853"/>
                  </a:lnTo>
                  <a:lnTo>
                    <a:pt x="750" y="1396"/>
                  </a:lnTo>
                  <a:lnTo>
                    <a:pt x="853" y="853"/>
                  </a:lnTo>
                  <a:lnTo>
                    <a:pt x="1396" y="750"/>
                  </a:lnTo>
                  <a:lnTo>
                    <a:pt x="853" y="64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1285302" y="3429484"/>
              <a:ext cx="261392" cy="256793"/>
            </a:xfrm>
            <a:custGeom>
              <a:avLst/>
              <a:gdLst/>
              <a:ahLst/>
              <a:cxnLst/>
              <a:rect l="l" t="t" r="r" b="b"/>
              <a:pathLst>
                <a:path w="1422" h="1397" extrusionOk="0">
                  <a:moveTo>
                    <a:pt x="646" y="1"/>
                  </a:moveTo>
                  <a:lnTo>
                    <a:pt x="543" y="544"/>
                  </a:lnTo>
                  <a:lnTo>
                    <a:pt x="0" y="647"/>
                  </a:lnTo>
                  <a:lnTo>
                    <a:pt x="543" y="751"/>
                  </a:lnTo>
                  <a:lnTo>
                    <a:pt x="646" y="1397"/>
                  </a:lnTo>
                  <a:lnTo>
                    <a:pt x="776" y="751"/>
                  </a:lnTo>
                  <a:lnTo>
                    <a:pt x="1422" y="647"/>
                  </a:lnTo>
                  <a:lnTo>
                    <a:pt x="776" y="5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4"/>
          <p:cNvGrpSpPr/>
          <p:nvPr/>
        </p:nvGrpSpPr>
        <p:grpSpPr>
          <a:xfrm rot="-124255" flipH="1">
            <a:off x="1531446" y="2247324"/>
            <a:ext cx="1158544" cy="348470"/>
            <a:chOff x="6694163" y="903848"/>
            <a:chExt cx="368534" cy="110849"/>
          </a:xfrm>
        </p:grpSpPr>
        <p:sp>
          <p:nvSpPr>
            <p:cNvPr id="1135" name="Google Shape;1135;p44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017" t="41026" r="18291" b="20532"/>
          <a:stretch/>
        </p:blipFill>
        <p:spPr>
          <a:xfrm>
            <a:off x="1001392" y="1038898"/>
            <a:ext cx="7230993" cy="32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76" y="570523"/>
            <a:ext cx="7526216" cy="411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pr-klass.com/gdz_okruzhayushhij_mir/2klass/pleshakov/tet1/47.jpg"/>
          <p:cNvPicPr/>
          <p:nvPr/>
        </p:nvPicPr>
        <p:blipFill>
          <a:blip r:embed="rId2" cstate="print"/>
          <a:srcRect l="9894" t="52990" r="18411" b="13402"/>
          <a:stretch>
            <a:fillRect/>
          </a:stretch>
        </p:blipFill>
        <p:spPr bwMode="auto">
          <a:xfrm>
            <a:off x="648678" y="437661"/>
            <a:ext cx="7541846" cy="41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0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08" y="113860"/>
            <a:ext cx="7896860" cy="50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45"/>
          <p:cNvGrpSpPr/>
          <p:nvPr/>
        </p:nvGrpSpPr>
        <p:grpSpPr>
          <a:xfrm>
            <a:off x="3837501" y="309058"/>
            <a:ext cx="2129691" cy="1437015"/>
            <a:chOff x="6757186" y="2859285"/>
            <a:chExt cx="997233" cy="672886"/>
          </a:xfrm>
        </p:grpSpPr>
        <p:sp>
          <p:nvSpPr>
            <p:cNvPr id="1145" name="Google Shape;1145;p45"/>
            <p:cNvSpPr/>
            <p:nvPr/>
          </p:nvSpPr>
          <p:spPr>
            <a:xfrm>
              <a:off x="6757186" y="2938775"/>
              <a:ext cx="997233" cy="593396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6859531" y="2859285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45"/>
          <p:cNvGrpSpPr/>
          <p:nvPr/>
        </p:nvGrpSpPr>
        <p:grpSpPr>
          <a:xfrm>
            <a:off x="5907336" y="444419"/>
            <a:ext cx="2861446" cy="2322869"/>
            <a:chOff x="3734178" y="1897079"/>
            <a:chExt cx="941451" cy="764253"/>
          </a:xfrm>
        </p:grpSpPr>
        <p:sp>
          <p:nvSpPr>
            <p:cNvPr id="1148" name="Google Shape;1148;p45"/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74152" y="1662992"/>
            <a:ext cx="32706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Невидимые нити.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674184" y="3940932"/>
            <a:ext cx="511892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Выяснить, что называют невидимыми нитями</a:t>
            </a:r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72894" y="527670"/>
            <a:ext cx="3181126" cy="1135322"/>
            <a:chOff x="472894" y="527670"/>
            <a:chExt cx="3181126" cy="1135322"/>
          </a:xfrm>
        </p:grpSpPr>
        <p:sp>
          <p:nvSpPr>
            <p:cNvPr id="4" name="TextBox 3"/>
            <p:cNvSpPr txBox="1"/>
            <p:nvPr/>
          </p:nvSpPr>
          <p:spPr>
            <a:xfrm>
              <a:off x="472894" y="527670"/>
              <a:ext cx="3181126" cy="70788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Тема урока :</a:t>
              </a:r>
              <a:endParaRPr lang="ru-RU" sz="4000" dirty="0"/>
            </a:p>
          </p:txBody>
        </p:sp>
        <p:cxnSp>
          <p:nvCxnSpPr>
            <p:cNvPr id="8" name="Прямая со стрелкой 7"/>
            <p:cNvCxnSpPr>
              <a:endCxn id="5" idx="0"/>
            </p:cNvCxnSpPr>
            <p:nvPr/>
          </p:nvCxnSpPr>
          <p:spPr>
            <a:xfrm>
              <a:off x="2063457" y="1250353"/>
              <a:ext cx="1346023" cy="4126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740763" y="2886433"/>
            <a:ext cx="4056938" cy="1054499"/>
            <a:chOff x="2740763" y="2886433"/>
            <a:chExt cx="4056938" cy="1054499"/>
          </a:xfrm>
        </p:grpSpPr>
        <p:sp>
          <p:nvSpPr>
            <p:cNvPr id="6" name="TextBox 5"/>
            <p:cNvSpPr txBox="1"/>
            <p:nvPr/>
          </p:nvSpPr>
          <p:spPr>
            <a:xfrm>
              <a:off x="2740763" y="2886433"/>
              <a:ext cx="4056938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Задача на урок:</a:t>
              </a:r>
              <a:endParaRPr lang="ru-RU" sz="4000" dirty="0"/>
            </a:p>
          </p:txBody>
        </p:sp>
        <p:cxnSp>
          <p:nvCxnSpPr>
            <p:cNvPr id="10" name="Прямая со стрелкой 9"/>
            <p:cNvCxnSpPr>
              <a:endCxn id="57" idx="0"/>
            </p:cNvCxnSpPr>
            <p:nvPr/>
          </p:nvCxnSpPr>
          <p:spPr>
            <a:xfrm>
              <a:off x="4769232" y="3594319"/>
              <a:ext cx="1464417" cy="3466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9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slide.ru/img/thumbs/593091189b7004e1016f14c921ca838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3" y="758642"/>
            <a:ext cx="4180498" cy="31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01.ru/files/users/images/a5/a8/a5a8b8c94035c5a357b63dd87faf1f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44" y="358897"/>
            <a:ext cx="30670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1"/>
          <p:cNvSpPr txBox="1">
            <a:spLocks noGrp="1"/>
          </p:cNvSpPr>
          <p:nvPr>
            <p:ph type="ctrTitle"/>
          </p:nvPr>
        </p:nvSpPr>
        <p:spPr>
          <a:xfrm>
            <a:off x="715099" y="697825"/>
            <a:ext cx="4948853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Тема урока: «Невидимые нити»</a:t>
            </a:r>
            <a:endParaRPr sz="4800" dirty="0">
              <a:solidFill>
                <a:schemeClr val="lt2"/>
              </a:solidFill>
            </a:endParaRPr>
          </a:p>
        </p:txBody>
      </p:sp>
      <p:grpSp>
        <p:nvGrpSpPr>
          <p:cNvPr id="982" name="Google Shape;982;p41"/>
          <p:cNvGrpSpPr/>
          <p:nvPr/>
        </p:nvGrpSpPr>
        <p:grpSpPr>
          <a:xfrm flipH="1">
            <a:off x="4228623" y="2340403"/>
            <a:ext cx="5524975" cy="2803081"/>
            <a:chOff x="5830923" y="477793"/>
            <a:chExt cx="1757475" cy="891650"/>
          </a:xfrm>
        </p:grpSpPr>
        <p:sp>
          <p:nvSpPr>
            <p:cNvPr id="983" name="Google Shape;983;p41"/>
            <p:cNvSpPr/>
            <p:nvPr/>
          </p:nvSpPr>
          <p:spPr>
            <a:xfrm>
              <a:off x="6046501" y="761100"/>
              <a:ext cx="182153" cy="66887"/>
            </a:xfrm>
            <a:custGeom>
              <a:avLst/>
              <a:gdLst/>
              <a:ahLst/>
              <a:cxnLst/>
              <a:rect l="l" t="t" r="r" b="b"/>
              <a:pathLst>
                <a:path w="5482" h="2013" extrusionOk="0">
                  <a:moveTo>
                    <a:pt x="2087" y="0"/>
                  </a:moveTo>
                  <a:cubicBezTo>
                    <a:pt x="1402" y="0"/>
                    <a:pt x="720" y="146"/>
                    <a:pt x="104" y="459"/>
                  </a:cubicBezTo>
                  <a:lnTo>
                    <a:pt x="1" y="562"/>
                  </a:lnTo>
                  <a:lnTo>
                    <a:pt x="104" y="562"/>
                  </a:lnTo>
                  <a:cubicBezTo>
                    <a:pt x="854" y="1208"/>
                    <a:pt x="1604" y="1854"/>
                    <a:pt x="2586" y="1958"/>
                  </a:cubicBezTo>
                  <a:cubicBezTo>
                    <a:pt x="2784" y="1996"/>
                    <a:pt x="2975" y="2013"/>
                    <a:pt x="3160" y="2013"/>
                  </a:cubicBezTo>
                  <a:cubicBezTo>
                    <a:pt x="3987" y="2013"/>
                    <a:pt x="4699" y="1671"/>
                    <a:pt x="5481" y="1312"/>
                  </a:cubicBezTo>
                  <a:cubicBezTo>
                    <a:pt x="4582" y="479"/>
                    <a:pt x="3328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5830923" y="1111293"/>
              <a:ext cx="1732515" cy="25814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063688" y="896804"/>
              <a:ext cx="254290" cy="24698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178791" y="1006424"/>
              <a:ext cx="64461" cy="209267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157325" y="1026993"/>
              <a:ext cx="78184" cy="53928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305765" y="959439"/>
              <a:ext cx="282633" cy="247478"/>
            </a:xfrm>
            <a:custGeom>
              <a:avLst/>
              <a:gdLst/>
              <a:ahLst/>
              <a:cxnLst/>
              <a:rect l="l" t="t" r="r" b="b"/>
              <a:pathLst>
                <a:path w="8506" h="7448" extrusionOk="0">
                  <a:moveTo>
                    <a:pt x="4305" y="1"/>
                  </a:moveTo>
                  <a:cubicBezTo>
                    <a:pt x="3156" y="1"/>
                    <a:pt x="2009" y="531"/>
                    <a:pt x="1293" y="1559"/>
                  </a:cubicBezTo>
                  <a:cubicBezTo>
                    <a:pt x="0" y="3187"/>
                    <a:pt x="440" y="5540"/>
                    <a:pt x="2043" y="6729"/>
                  </a:cubicBezTo>
                  <a:cubicBezTo>
                    <a:pt x="2747" y="7212"/>
                    <a:pt x="3536" y="7448"/>
                    <a:pt x="4312" y="7448"/>
                  </a:cubicBezTo>
                  <a:cubicBezTo>
                    <a:pt x="5445" y="7448"/>
                    <a:pt x="6549" y="6946"/>
                    <a:pt x="7316" y="5979"/>
                  </a:cubicBezTo>
                  <a:cubicBezTo>
                    <a:pt x="8505" y="4247"/>
                    <a:pt x="8195" y="1895"/>
                    <a:pt x="6463" y="706"/>
                  </a:cubicBezTo>
                  <a:cubicBezTo>
                    <a:pt x="5825" y="233"/>
                    <a:pt x="5065" y="1"/>
                    <a:pt x="4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373617" y="1068761"/>
              <a:ext cx="85926" cy="201525"/>
            </a:xfrm>
            <a:custGeom>
              <a:avLst/>
              <a:gdLst/>
              <a:ahLst/>
              <a:cxnLst/>
              <a:rect l="l" t="t" r="r" b="b"/>
              <a:pathLst>
                <a:path w="2586" h="6065" extrusionOk="0">
                  <a:moveTo>
                    <a:pt x="2379" y="1"/>
                  </a:moveTo>
                  <a:cubicBezTo>
                    <a:pt x="2172" y="1"/>
                    <a:pt x="2043" y="1"/>
                    <a:pt x="1939" y="208"/>
                  </a:cubicBezTo>
                  <a:lnTo>
                    <a:pt x="1" y="5714"/>
                  </a:lnTo>
                  <a:cubicBezTo>
                    <a:pt x="1" y="5817"/>
                    <a:pt x="1" y="6024"/>
                    <a:pt x="233" y="6024"/>
                  </a:cubicBezTo>
                  <a:cubicBezTo>
                    <a:pt x="261" y="6052"/>
                    <a:pt x="296" y="6064"/>
                    <a:pt x="333" y="6064"/>
                  </a:cubicBezTo>
                  <a:cubicBezTo>
                    <a:pt x="433" y="6064"/>
                    <a:pt x="543" y="5968"/>
                    <a:pt x="543" y="5817"/>
                  </a:cubicBezTo>
                  <a:lnTo>
                    <a:pt x="2586" y="440"/>
                  </a:lnTo>
                  <a:cubicBezTo>
                    <a:pt x="2586" y="208"/>
                    <a:pt x="2482" y="104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402825" y="1086804"/>
              <a:ext cx="74762" cy="53297"/>
            </a:xfrm>
            <a:custGeom>
              <a:avLst/>
              <a:gdLst/>
              <a:ahLst/>
              <a:cxnLst/>
              <a:rect l="l" t="t" r="r" b="b"/>
              <a:pathLst>
                <a:path w="2250" h="1604" extrusionOk="0">
                  <a:moveTo>
                    <a:pt x="207" y="1"/>
                  </a:moveTo>
                  <a:cubicBezTo>
                    <a:pt x="104" y="104"/>
                    <a:pt x="0" y="311"/>
                    <a:pt x="104" y="414"/>
                  </a:cubicBezTo>
                  <a:lnTo>
                    <a:pt x="517" y="1397"/>
                  </a:lnTo>
                  <a:cubicBezTo>
                    <a:pt x="647" y="1603"/>
                    <a:pt x="854" y="1603"/>
                    <a:pt x="957" y="1603"/>
                  </a:cubicBezTo>
                  <a:lnTo>
                    <a:pt x="2043" y="1060"/>
                  </a:lnTo>
                  <a:cubicBezTo>
                    <a:pt x="2249" y="1060"/>
                    <a:pt x="2249" y="854"/>
                    <a:pt x="2249" y="750"/>
                  </a:cubicBezTo>
                  <a:cubicBezTo>
                    <a:pt x="2146" y="543"/>
                    <a:pt x="1939" y="543"/>
                    <a:pt x="1810" y="543"/>
                  </a:cubicBezTo>
                  <a:lnTo>
                    <a:pt x="957" y="957"/>
                  </a:lnTo>
                  <a:lnTo>
                    <a:pt x="647" y="207"/>
                  </a:lnTo>
                  <a:cubicBezTo>
                    <a:pt x="517" y="1"/>
                    <a:pt x="311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5830923" y="1008451"/>
              <a:ext cx="176106" cy="250834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5856675" y="1119833"/>
              <a:ext cx="135768" cy="177235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5852389" y="1126312"/>
              <a:ext cx="64461" cy="58082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091010" y="890955"/>
              <a:ext cx="214783" cy="123739"/>
            </a:xfrm>
            <a:custGeom>
              <a:avLst/>
              <a:gdLst/>
              <a:ahLst/>
              <a:cxnLst/>
              <a:rect l="l" t="t" r="r" b="b"/>
              <a:pathLst>
                <a:path w="6464" h="3724" extrusionOk="0">
                  <a:moveTo>
                    <a:pt x="6024" y="1"/>
                  </a:moveTo>
                  <a:cubicBezTo>
                    <a:pt x="5927" y="1"/>
                    <a:pt x="5817" y="27"/>
                    <a:pt x="5714" y="78"/>
                  </a:cubicBezTo>
                  <a:cubicBezTo>
                    <a:pt x="5067" y="931"/>
                    <a:pt x="4318" y="1784"/>
                    <a:pt x="3335" y="2327"/>
                  </a:cubicBezTo>
                  <a:cubicBezTo>
                    <a:pt x="2793" y="2663"/>
                    <a:pt x="2043" y="2974"/>
                    <a:pt x="1293" y="2974"/>
                  </a:cubicBezTo>
                  <a:cubicBezTo>
                    <a:pt x="1087" y="2974"/>
                    <a:pt x="750" y="2870"/>
                    <a:pt x="544" y="2870"/>
                  </a:cubicBezTo>
                  <a:cubicBezTo>
                    <a:pt x="488" y="2842"/>
                    <a:pt x="431" y="2830"/>
                    <a:pt x="375" y="2830"/>
                  </a:cubicBezTo>
                  <a:cubicBezTo>
                    <a:pt x="221" y="2830"/>
                    <a:pt x="76" y="2926"/>
                    <a:pt x="1" y="3077"/>
                  </a:cubicBezTo>
                  <a:cubicBezTo>
                    <a:pt x="1" y="3310"/>
                    <a:pt x="104" y="3516"/>
                    <a:pt x="208" y="3516"/>
                  </a:cubicBezTo>
                  <a:cubicBezTo>
                    <a:pt x="647" y="3620"/>
                    <a:pt x="983" y="3723"/>
                    <a:pt x="1293" y="3723"/>
                  </a:cubicBezTo>
                  <a:cubicBezTo>
                    <a:pt x="2146" y="3723"/>
                    <a:pt x="3025" y="3413"/>
                    <a:pt x="3775" y="2974"/>
                  </a:cubicBezTo>
                  <a:cubicBezTo>
                    <a:pt x="4861" y="2327"/>
                    <a:pt x="5610" y="1371"/>
                    <a:pt x="6360" y="621"/>
                  </a:cubicBezTo>
                  <a:cubicBezTo>
                    <a:pt x="6463" y="388"/>
                    <a:pt x="6463" y="182"/>
                    <a:pt x="6257" y="78"/>
                  </a:cubicBezTo>
                  <a:cubicBezTo>
                    <a:pt x="6205" y="27"/>
                    <a:pt x="61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252500" y="832540"/>
              <a:ext cx="103105" cy="96825"/>
            </a:xfrm>
            <a:custGeom>
              <a:avLst/>
              <a:gdLst/>
              <a:ahLst/>
              <a:cxnLst/>
              <a:rect l="l" t="t" r="r" b="b"/>
              <a:pathLst>
                <a:path w="3103" h="2914" extrusionOk="0">
                  <a:moveTo>
                    <a:pt x="2353" y="1"/>
                  </a:moveTo>
                  <a:cubicBezTo>
                    <a:pt x="2146" y="1"/>
                    <a:pt x="2146" y="311"/>
                    <a:pt x="1939" y="647"/>
                  </a:cubicBezTo>
                  <a:cubicBezTo>
                    <a:pt x="1707" y="1087"/>
                    <a:pt x="1707" y="1190"/>
                    <a:pt x="1707" y="1190"/>
                  </a:cubicBezTo>
                  <a:cubicBezTo>
                    <a:pt x="1707" y="1190"/>
                    <a:pt x="1603" y="957"/>
                    <a:pt x="1500" y="854"/>
                  </a:cubicBezTo>
                  <a:cubicBezTo>
                    <a:pt x="1427" y="708"/>
                    <a:pt x="966" y="562"/>
                    <a:pt x="666" y="562"/>
                  </a:cubicBezTo>
                  <a:cubicBezTo>
                    <a:pt x="541" y="562"/>
                    <a:pt x="445" y="587"/>
                    <a:pt x="414" y="647"/>
                  </a:cubicBezTo>
                  <a:cubicBezTo>
                    <a:pt x="311" y="854"/>
                    <a:pt x="1164" y="854"/>
                    <a:pt x="1164" y="1293"/>
                  </a:cubicBezTo>
                  <a:cubicBezTo>
                    <a:pt x="1277" y="1565"/>
                    <a:pt x="955" y="1855"/>
                    <a:pt x="735" y="1855"/>
                  </a:cubicBezTo>
                  <a:cubicBezTo>
                    <a:pt x="703" y="1855"/>
                    <a:pt x="673" y="1849"/>
                    <a:pt x="647" y="1836"/>
                  </a:cubicBezTo>
                  <a:cubicBezTo>
                    <a:pt x="424" y="1836"/>
                    <a:pt x="510" y="744"/>
                    <a:pt x="244" y="744"/>
                  </a:cubicBezTo>
                  <a:cubicBezTo>
                    <a:pt x="233" y="744"/>
                    <a:pt x="220" y="746"/>
                    <a:pt x="207" y="751"/>
                  </a:cubicBezTo>
                  <a:cubicBezTo>
                    <a:pt x="1" y="854"/>
                    <a:pt x="104" y="1500"/>
                    <a:pt x="104" y="1940"/>
                  </a:cubicBezTo>
                  <a:cubicBezTo>
                    <a:pt x="104" y="2483"/>
                    <a:pt x="414" y="2896"/>
                    <a:pt x="414" y="2896"/>
                  </a:cubicBezTo>
                  <a:cubicBezTo>
                    <a:pt x="414" y="2896"/>
                    <a:pt x="535" y="2914"/>
                    <a:pt x="719" y="2914"/>
                  </a:cubicBezTo>
                  <a:cubicBezTo>
                    <a:pt x="1033" y="2914"/>
                    <a:pt x="1533" y="2863"/>
                    <a:pt x="1939" y="2586"/>
                  </a:cubicBezTo>
                  <a:cubicBezTo>
                    <a:pt x="2456" y="2146"/>
                    <a:pt x="3103" y="957"/>
                    <a:pt x="2999" y="854"/>
                  </a:cubicBezTo>
                  <a:cubicBezTo>
                    <a:pt x="2960" y="834"/>
                    <a:pt x="2925" y="826"/>
                    <a:pt x="2892" y="826"/>
                  </a:cubicBezTo>
                  <a:cubicBezTo>
                    <a:pt x="2749" y="826"/>
                    <a:pt x="2645" y="982"/>
                    <a:pt x="2456" y="1087"/>
                  </a:cubicBezTo>
                  <a:cubicBezTo>
                    <a:pt x="2353" y="1293"/>
                    <a:pt x="2146" y="1500"/>
                    <a:pt x="2146" y="1500"/>
                  </a:cubicBezTo>
                  <a:cubicBezTo>
                    <a:pt x="2146" y="1500"/>
                    <a:pt x="2250" y="1087"/>
                    <a:pt x="2353" y="751"/>
                  </a:cubicBezTo>
                  <a:cubicBezTo>
                    <a:pt x="2456" y="440"/>
                    <a:pt x="2456" y="104"/>
                    <a:pt x="2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269679" y="890091"/>
              <a:ext cx="39541" cy="10367"/>
            </a:xfrm>
            <a:custGeom>
              <a:avLst/>
              <a:gdLst/>
              <a:ahLst/>
              <a:cxnLst/>
              <a:rect l="l" t="t" r="r" b="b"/>
              <a:pathLst>
                <a:path w="1190" h="312" extrusionOk="0">
                  <a:moveTo>
                    <a:pt x="440" y="1"/>
                  </a:moveTo>
                  <a:cubicBezTo>
                    <a:pt x="337" y="1"/>
                    <a:pt x="233" y="1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208"/>
                    <a:pt x="58" y="254"/>
                    <a:pt x="96" y="254"/>
                  </a:cubicBezTo>
                  <a:cubicBezTo>
                    <a:pt x="116" y="254"/>
                    <a:pt x="130" y="242"/>
                    <a:pt x="130" y="208"/>
                  </a:cubicBezTo>
                  <a:lnTo>
                    <a:pt x="440" y="208"/>
                  </a:lnTo>
                  <a:cubicBezTo>
                    <a:pt x="647" y="208"/>
                    <a:pt x="880" y="208"/>
                    <a:pt x="1086" y="311"/>
                  </a:cubicBezTo>
                  <a:lnTo>
                    <a:pt x="1190" y="311"/>
                  </a:lnTo>
                  <a:cubicBezTo>
                    <a:pt x="1190" y="208"/>
                    <a:pt x="1190" y="208"/>
                    <a:pt x="1086" y="208"/>
                  </a:cubicBezTo>
                  <a:cubicBezTo>
                    <a:pt x="983" y="104"/>
                    <a:pt x="776" y="1"/>
                    <a:pt x="440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894331" y="1158112"/>
              <a:ext cx="160655" cy="148261"/>
            </a:xfrm>
            <a:custGeom>
              <a:avLst/>
              <a:gdLst/>
              <a:ahLst/>
              <a:cxnLst/>
              <a:rect l="l" t="t" r="r" b="b"/>
              <a:pathLst>
                <a:path w="4835" h="4462" extrusionOk="0">
                  <a:moveTo>
                    <a:pt x="2249" y="0"/>
                  </a:moveTo>
                  <a:cubicBezTo>
                    <a:pt x="1499" y="0"/>
                    <a:pt x="853" y="207"/>
                    <a:pt x="310" y="440"/>
                  </a:cubicBezTo>
                  <a:cubicBezTo>
                    <a:pt x="103" y="543"/>
                    <a:pt x="0" y="750"/>
                    <a:pt x="103" y="983"/>
                  </a:cubicBezTo>
                  <a:cubicBezTo>
                    <a:pt x="207" y="1189"/>
                    <a:pt x="440" y="1189"/>
                    <a:pt x="646" y="1189"/>
                  </a:cubicBezTo>
                  <a:cubicBezTo>
                    <a:pt x="1189" y="853"/>
                    <a:pt x="1732" y="750"/>
                    <a:pt x="2249" y="750"/>
                  </a:cubicBezTo>
                  <a:lnTo>
                    <a:pt x="2378" y="750"/>
                  </a:lnTo>
                  <a:cubicBezTo>
                    <a:pt x="3025" y="750"/>
                    <a:pt x="3542" y="1086"/>
                    <a:pt x="3878" y="1500"/>
                  </a:cubicBezTo>
                  <a:cubicBezTo>
                    <a:pt x="4084" y="1836"/>
                    <a:pt x="4188" y="2146"/>
                    <a:pt x="4188" y="2585"/>
                  </a:cubicBezTo>
                  <a:lnTo>
                    <a:pt x="4188" y="2689"/>
                  </a:lnTo>
                  <a:cubicBezTo>
                    <a:pt x="4084" y="3128"/>
                    <a:pt x="3981" y="3568"/>
                    <a:pt x="3878" y="3981"/>
                  </a:cubicBezTo>
                  <a:cubicBezTo>
                    <a:pt x="3774" y="4214"/>
                    <a:pt x="3878" y="4421"/>
                    <a:pt x="4084" y="4421"/>
                  </a:cubicBezTo>
                  <a:cubicBezTo>
                    <a:pt x="4112" y="4448"/>
                    <a:pt x="4149" y="4461"/>
                    <a:pt x="4190" y="4461"/>
                  </a:cubicBezTo>
                  <a:cubicBezTo>
                    <a:pt x="4303" y="4461"/>
                    <a:pt x="4448" y="4365"/>
                    <a:pt x="4524" y="4214"/>
                  </a:cubicBezTo>
                  <a:cubicBezTo>
                    <a:pt x="4731" y="3774"/>
                    <a:pt x="4834" y="3231"/>
                    <a:pt x="4834" y="2689"/>
                  </a:cubicBezTo>
                  <a:lnTo>
                    <a:pt x="4834" y="2585"/>
                  </a:lnTo>
                  <a:cubicBezTo>
                    <a:pt x="4834" y="2042"/>
                    <a:pt x="4731" y="1500"/>
                    <a:pt x="4524" y="1086"/>
                  </a:cubicBezTo>
                  <a:cubicBezTo>
                    <a:pt x="3981" y="440"/>
                    <a:pt x="3231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7030036" y="1265473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629" y="0"/>
                  </a:moveTo>
                  <a:cubicBezTo>
                    <a:pt x="983" y="0"/>
                    <a:pt x="336" y="440"/>
                    <a:pt x="0" y="983"/>
                  </a:cubicBezTo>
                  <a:lnTo>
                    <a:pt x="3335" y="1086"/>
                  </a:lnTo>
                  <a:cubicBezTo>
                    <a:pt x="3025" y="440"/>
                    <a:pt x="2379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382381" y="477793"/>
              <a:ext cx="819457" cy="820321"/>
            </a:xfrm>
            <a:custGeom>
              <a:avLst/>
              <a:gdLst/>
              <a:ahLst/>
              <a:cxnLst/>
              <a:rect l="l" t="t" r="r" b="b"/>
              <a:pathLst>
                <a:path w="24662" h="24688" extrusionOk="0">
                  <a:moveTo>
                    <a:pt x="12279" y="1"/>
                  </a:moveTo>
                  <a:cubicBezTo>
                    <a:pt x="9151" y="1"/>
                    <a:pt x="6359" y="1190"/>
                    <a:pt x="4085" y="3129"/>
                  </a:cubicBezTo>
                  <a:cubicBezTo>
                    <a:pt x="2585" y="4525"/>
                    <a:pt x="1500" y="6153"/>
                    <a:pt x="750" y="8092"/>
                  </a:cubicBezTo>
                  <a:cubicBezTo>
                    <a:pt x="543" y="8635"/>
                    <a:pt x="440" y="9048"/>
                    <a:pt x="336" y="9591"/>
                  </a:cubicBezTo>
                  <a:cubicBezTo>
                    <a:pt x="207" y="9927"/>
                    <a:pt x="207" y="10134"/>
                    <a:pt x="104" y="10470"/>
                  </a:cubicBezTo>
                  <a:cubicBezTo>
                    <a:pt x="0" y="11116"/>
                    <a:pt x="0" y="11763"/>
                    <a:pt x="0" y="12409"/>
                  </a:cubicBezTo>
                  <a:cubicBezTo>
                    <a:pt x="0" y="18871"/>
                    <a:pt x="5067" y="24248"/>
                    <a:pt x="11426" y="24688"/>
                  </a:cubicBezTo>
                  <a:lnTo>
                    <a:pt x="12615" y="24688"/>
                  </a:lnTo>
                  <a:cubicBezTo>
                    <a:pt x="13132" y="24688"/>
                    <a:pt x="13572" y="24688"/>
                    <a:pt x="14011" y="24559"/>
                  </a:cubicBezTo>
                  <a:cubicBezTo>
                    <a:pt x="15847" y="24352"/>
                    <a:pt x="17553" y="23705"/>
                    <a:pt x="19078" y="22749"/>
                  </a:cubicBezTo>
                  <a:cubicBezTo>
                    <a:pt x="19595" y="22310"/>
                    <a:pt x="20034" y="21974"/>
                    <a:pt x="20577" y="21560"/>
                  </a:cubicBezTo>
                  <a:cubicBezTo>
                    <a:pt x="20681" y="21457"/>
                    <a:pt x="20681" y="21327"/>
                    <a:pt x="20784" y="21327"/>
                  </a:cubicBezTo>
                  <a:cubicBezTo>
                    <a:pt x="22180" y="20035"/>
                    <a:pt x="23266" y="18432"/>
                    <a:pt x="23912" y="16597"/>
                  </a:cubicBezTo>
                  <a:cubicBezTo>
                    <a:pt x="24015" y="16157"/>
                    <a:pt x="24119" y="15744"/>
                    <a:pt x="24248" y="15408"/>
                  </a:cubicBezTo>
                  <a:cubicBezTo>
                    <a:pt x="24455" y="14451"/>
                    <a:pt x="24661" y="13365"/>
                    <a:pt x="24661" y="12409"/>
                  </a:cubicBezTo>
                  <a:cubicBezTo>
                    <a:pt x="24661" y="11116"/>
                    <a:pt x="24455" y="9927"/>
                    <a:pt x="24015" y="8738"/>
                  </a:cubicBezTo>
                  <a:cubicBezTo>
                    <a:pt x="23705" y="7549"/>
                    <a:pt x="23162" y="6463"/>
                    <a:pt x="22516" y="5507"/>
                  </a:cubicBezTo>
                  <a:cubicBezTo>
                    <a:pt x="22309" y="5171"/>
                    <a:pt x="22076" y="4757"/>
                    <a:pt x="21766" y="4421"/>
                  </a:cubicBezTo>
                  <a:cubicBezTo>
                    <a:pt x="20241" y="2715"/>
                    <a:pt x="18432" y="1422"/>
                    <a:pt x="16260" y="647"/>
                  </a:cubicBezTo>
                  <a:cubicBezTo>
                    <a:pt x="15717" y="544"/>
                    <a:pt x="15304" y="440"/>
                    <a:pt x="14864" y="337"/>
                  </a:cubicBezTo>
                  <a:lnTo>
                    <a:pt x="14657" y="337"/>
                  </a:lnTo>
                  <a:cubicBezTo>
                    <a:pt x="14554" y="233"/>
                    <a:pt x="14425" y="233"/>
                    <a:pt x="14218" y="233"/>
                  </a:cubicBezTo>
                  <a:cubicBezTo>
                    <a:pt x="13572" y="130"/>
                    <a:pt x="12925" y="1"/>
                    <a:pt x="12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486320" y="477793"/>
              <a:ext cx="444086" cy="422654"/>
            </a:xfrm>
            <a:custGeom>
              <a:avLst/>
              <a:gdLst/>
              <a:ahLst/>
              <a:cxnLst/>
              <a:rect l="l" t="t" r="r" b="b"/>
              <a:pathLst>
                <a:path w="13365" h="12720" extrusionOk="0">
                  <a:moveTo>
                    <a:pt x="9151" y="1"/>
                  </a:moveTo>
                  <a:cubicBezTo>
                    <a:pt x="6023" y="1"/>
                    <a:pt x="3231" y="1190"/>
                    <a:pt x="957" y="3129"/>
                  </a:cubicBezTo>
                  <a:cubicBezTo>
                    <a:pt x="750" y="3878"/>
                    <a:pt x="646" y="4654"/>
                    <a:pt x="440" y="5403"/>
                  </a:cubicBezTo>
                  <a:cubicBezTo>
                    <a:pt x="310" y="5817"/>
                    <a:pt x="104" y="6153"/>
                    <a:pt x="0" y="6593"/>
                  </a:cubicBezTo>
                  <a:cubicBezTo>
                    <a:pt x="0" y="7006"/>
                    <a:pt x="104" y="7549"/>
                    <a:pt x="543" y="7756"/>
                  </a:cubicBezTo>
                  <a:cubicBezTo>
                    <a:pt x="646" y="7756"/>
                    <a:pt x="750" y="7885"/>
                    <a:pt x="853" y="7885"/>
                  </a:cubicBezTo>
                  <a:cubicBezTo>
                    <a:pt x="1086" y="8092"/>
                    <a:pt x="853" y="8531"/>
                    <a:pt x="957" y="8738"/>
                  </a:cubicBezTo>
                  <a:cubicBezTo>
                    <a:pt x="1028" y="8909"/>
                    <a:pt x="1185" y="8986"/>
                    <a:pt x="1368" y="8986"/>
                  </a:cubicBezTo>
                  <a:cubicBezTo>
                    <a:pt x="1518" y="8986"/>
                    <a:pt x="1684" y="8934"/>
                    <a:pt x="1836" y="8842"/>
                  </a:cubicBezTo>
                  <a:cubicBezTo>
                    <a:pt x="2042" y="8738"/>
                    <a:pt x="2249" y="8402"/>
                    <a:pt x="2585" y="8195"/>
                  </a:cubicBezTo>
                  <a:cubicBezTo>
                    <a:pt x="2585" y="8195"/>
                    <a:pt x="2689" y="8092"/>
                    <a:pt x="2792" y="8092"/>
                  </a:cubicBezTo>
                  <a:cubicBezTo>
                    <a:pt x="3025" y="8092"/>
                    <a:pt x="3128" y="8299"/>
                    <a:pt x="3231" y="8402"/>
                  </a:cubicBezTo>
                  <a:cubicBezTo>
                    <a:pt x="3438" y="8945"/>
                    <a:pt x="3128" y="9695"/>
                    <a:pt x="3438" y="10134"/>
                  </a:cubicBezTo>
                  <a:cubicBezTo>
                    <a:pt x="3774" y="10574"/>
                    <a:pt x="4421" y="10574"/>
                    <a:pt x="4627" y="10987"/>
                  </a:cubicBezTo>
                  <a:cubicBezTo>
                    <a:pt x="4731" y="11116"/>
                    <a:pt x="4731" y="11323"/>
                    <a:pt x="4731" y="11427"/>
                  </a:cubicBezTo>
                  <a:cubicBezTo>
                    <a:pt x="4834" y="11763"/>
                    <a:pt x="4963" y="11969"/>
                    <a:pt x="5067" y="12176"/>
                  </a:cubicBezTo>
                  <a:cubicBezTo>
                    <a:pt x="5170" y="12280"/>
                    <a:pt x="5274" y="12409"/>
                    <a:pt x="5274" y="12512"/>
                  </a:cubicBezTo>
                  <a:cubicBezTo>
                    <a:pt x="5480" y="12616"/>
                    <a:pt x="5610" y="12616"/>
                    <a:pt x="5713" y="12719"/>
                  </a:cubicBezTo>
                  <a:cubicBezTo>
                    <a:pt x="6023" y="12719"/>
                    <a:pt x="6359" y="12616"/>
                    <a:pt x="6359" y="12280"/>
                  </a:cubicBezTo>
                  <a:cubicBezTo>
                    <a:pt x="6359" y="12176"/>
                    <a:pt x="6256" y="12176"/>
                    <a:pt x="6256" y="12073"/>
                  </a:cubicBezTo>
                  <a:cubicBezTo>
                    <a:pt x="6023" y="11763"/>
                    <a:pt x="6023" y="11323"/>
                    <a:pt x="6256" y="10987"/>
                  </a:cubicBezTo>
                  <a:cubicBezTo>
                    <a:pt x="6359" y="10780"/>
                    <a:pt x="6566" y="10677"/>
                    <a:pt x="6566" y="10470"/>
                  </a:cubicBezTo>
                  <a:cubicBezTo>
                    <a:pt x="6463" y="10031"/>
                    <a:pt x="5920" y="9927"/>
                    <a:pt x="5713" y="9591"/>
                  </a:cubicBezTo>
                  <a:cubicBezTo>
                    <a:pt x="5610" y="9178"/>
                    <a:pt x="6127" y="8635"/>
                    <a:pt x="5920" y="8299"/>
                  </a:cubicBezTo>
                  <a:cubicBezTo>
                    <a:pt x="5816" y="8195"/>
                    <a:pt x="5713" y="8195"/>
                    <a:pt x="5610" y="8092"/>
                  </a:cubicBezTo>
                  <a:cubicBezTo>
                    <a:pt x="5610" y="7988"/>
                    <a:pt x="5610" y="7756"/>
                    <a:pt x="5713" y="7652"/>
                  </a:cubicBezTo>
                  <a:cubicBezTo>
                    <a:pt x="5816" y="7549"/>
                    <a:pt x="6023" y="7549"/>
                    <a:pt x="6127" y="7549"/>
                  </a:cubicBezTo>
                  <a:cubicBezTo>
                    <a:pt x="6255" y="7519"/>
                    <a:pt x="6375" y="7506"/>
                    <a:pt x="6488" y="7506"/>
                  </a:cubicBezTo>
                  <a:cubicBezTo>
                    <a:pt x="6761" y="7506"/>
                    <a:pt x="6993" y="7579"/>
                    <a:pt x="7212" y="7652"/>
                  </a:cubicBezTo>
                  <a:cubicBezTo>
                    <a:pt x="7419" y="7756"/>
                    <a:pt x="7652" y="7885"/>
                    <a:pt x="7859" y="7988"/>
                  </a:cubicBezTo>
                  <a:cubicBezTo>
                    <a:pt x="7944" y="8031"/>
                    <a:pt x="8052" y="8056"/>
                    <a:pt x="8164" y="8056"/>
                  </a:cubicBezTo>
                  <a:cubicBezTo>
                    <a:pt x="8322" y="8056"/>
                    <a:pt x="8487" y="8006"/>
                    <a:pt x="8608" y="7885"/>
                  </a:cubicBezTo>
                  <a:cubicBezTo>
                    <a:pt x="8944" y="7652"/>
                    <a:pt x="8712" y="7006"/>
                    <a:pt x="8944" y="6593"/>
                  </a:cubicBezTo>
                  <a:cubicBezTo>
                    <a:pt x="9048" y="6463"/>
                    <a:pt x="9255" y="6360"/>
                    <a:pt x="9358" y="6257"/>
                  </a:cubicBezTo>
                  <a:cubicBezTo>
                    <a:pt x="9901" y="6050"/>
                    <a:pt x="10444" y="5946"/>
                    <a:pt x="10987" y="5714"/>
                  </a:cubicBezTo>
                  <a:cubicBezTo>
                    <a:pt x="11529" y="5403"/>
                    <a:pt x="11943" y="4964"/>
                    <a:pt x="11840" y="4421"/>
                  </a:cubicBezTo>
                  <a:cubicBezTo>
                    <a:pt x="11840" y="4008"/>
                    <a:pt x="11529" y="3568"/>
                    <a:pt x="11840" y="3361"/>
                  </a:cubicBezTo>
                  <a:cubicBezTo>
                    <a:pt x="11840" y="3232"/>
                    <a:pt x="11943" y="3129"/>
                    <a:pt x="12072" y="3129"/>
                  </a:cubicBezTo>
                  <a:cubicBezTo>
                    <a:pt x="12589" y="2818"/>
                    <a:pt x="13132" y="2276"/>
                    <a:pt x="13236" y="1733"/>
                  </a:cubicBezTo>
                  <a:cubicBezTo>
                    <a:pt x="13365" y="1293"/>
                    <a:pt x="13236" y="983"/>
                    <a:pt x="13132" y="647"/>
                  </a:cubicBezTo>
                  <a:cubicBezTo>
                    <a:pt x="12589" y="544"/>
                    <a:pt x="12176" y="440"/>
                    <a:pt x="11736" y="337"/>
                  </a:cubicBezTo>
                  <a:lnTo>
                    <a:pt x="11529" y="337"/>
                  </a:lnTo>
                  <a:cubicBezTo>
                    <a:pt x="11426" y="233"/>
                    <a:pt x="11297" y="233"/>
                    <a:pt x="11090" y="233"/>
                  </a:cubicBezTo>
                  <a:cubicBezTo>
                    <a:pt x="10444" y="130"/>
                    <a:pt x="9797" y="1"/>
                    <a:pt x="9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586802" y="869855"/>
              <a:ext cx="393447" cy="428269"/>
            </a:xfrm>
            <a:custGeom>
              <a:avLst/>
              <a:gdLst/>
              <a:ahLst/>
              <a:cxnLst/>
              <a:rect l="l" t="t" r="r" b="b"/>
              <a:pathLst>
                <a:path w="11841" h="12889" extrusionOk="0">
                  <a:moveTo>
                    <a:pt x="2859" y="1"/>
                  </a:moveTo>
                  <a:cubicBezTo>
                    <a:pt x="2785" y="1"/>
                    <a:pt x="2699" y="48"/>
                    <a:pt x="2586" y="170"/>
                  </a:cubicBezTo>
                  <a:cubicBezTo>
                    <a:pt x="2456" y="377"/>
                    <a:pt x="2353" y="481"/>
                    <a:pt x="2250" y="713"/>
                  </a:cubicBezTo>
                  <a:cubicBezTo>
                    <a:pt x="2146" y="920"/>
                    <a:pt x="2043" y="1256"/>
                    <a:pt x="1939" y="1566"/>
                  </a:cubicBezTo>
                  <a:cubicBezTo>
                    <a:pt x="1500" y="2109"/>
                    <a:pt x="1060" y="2549"/>
                    <a:pt x="750" y="3195"/>
                  </a:cubicBezTo>
                  <a:cubicBezTo>
                    <a:pt x="647" y="3609"/>
                    <a:pt x="518" y="4151"/>
                    <a:pt x="750" y="4591"/>
                  </a:cubicBezTo>
                  <a:cubicBezTo>
                    <a:pt x="854" y="4798"/>
                    <a:pt x="957" y="4901"/>
                    <a:pt x="1060" y="5134"/>
                  </a:cubicBezTo>
                  <a:cubicBezTo>
                    <a:pt x="1164" y="5444"/>
                    <a:pt x="1164" y="5780"/>
                    <a:pt x="957" y="6090"/>
                  </a:cubicBezTo>
                  <a:lnTo>
                    <a:pt x="957" y="6194"/>
                  </a:lnTo>
                  <a:cubicBezTo>
                    <a:pt x="750" y="6633"/>
                    <a:pt x="518" y="6943"/>
                    <a:pt x="311" y="7279"/>
                  </a:cubicBezTo>
                  <a:cubicBezTo>
                    <a:pt x="1" y="8365"/>
                    <a:pt x="518" y="9761"/>
                    <a:pt x="1707" y="10071"/>
                  </a:cubicBezTo>
                  <a:cubicBezTo>
                    <a:pt x="2353" y="10304"/>
                    <a:pt x="3335" y="10175"/>
                    <a:pt x="3749" y="10821"/>
                  </a:cubicBezTo>
                  <a:cubicBezTo>
                    <a:pt x="3982" y="11053"/>
                    <a:pt x="4085" y="11467"/>
                    <a:pt x="4188" y="11700"/>
                  </a:cubicBezTo>
                  <a:cubicBezTo>
                    <a:pt x="4395" y="12010"/>
                    <a:pt x="4628" y="12346"/>
                    <a:pt x="4938" y="12449"/>
                  </a:cubicBezTo>
                  <a:lnTo>
                    <a:pt x="5377" y="12449"/>
                  </a:lnTo>
                  <a:cubicBezTo>
                    <a:pt x="5584" y="12449"/>
                    <a:pt x="5817" y="12656"/>
                    <a:pt x="5920" y="12889"/>
                  </a:cubicBezTo>
                  <a:lnTo>
                    <a:pt x="6463" y="12889"/>
                  </a:lnTo>
                  <a:cubicBezTo>
                    <a:pt x="6980" y="12889"/>
                    <a:pt x="7420" y="12889"/>
                    <a:pt x="7859" y="12760"/>
                  </a:cubicBezTo>
                  <a:lnTo>
                    <a:pt x="7963" y="12656"/>
                  </a:lnTo>
                  <a:cubicBezTo>
                    <a:pt x="8273" y="12346"/>
                    <a:pt x="8712" y="12346"/>
                    <a:pt x="9152" y="12113"/>
                  </a:cubicBezTo>
                  <a:cubicBezTo>
                    <a:pt x="9695" y="12010"/>
                    <a:pt x="10108" y="11596"/>
                    <a:pt x="10212" y="11053"/>
                  </a:cubicBezTo>
                  <a:lnTo>
                    <a:pt x="10212" y="10511"/>
                  </a:lnTo>
                  <a:cubicBezTo>
                    <a:pt x="10212" y="10511"/>
                    <a:pt x="10212" y="10407"/>
                    <a:pt x="10341" y="10407"/>
                  </a:cubicBezTo>
                  <a:cubicBezTo>
                    <a:pt x="10444" y="9864"/>
                    <a:pt x="10987" y="9658"/>
                    <a:pt x="11297" y="9218"/>
                  </a:cubicBezTo>
                  <a:cubicBezTo>
                    <a:pt x="11401" y="9011"/>
                    <a:pt x="11504" y="8779"/>
                    <a:pt x="11633" y="8572"/>
                  </a:cubicBezTo>
                  <a:cubicBezTo>
                    <a:pt x="11737" y="8132"/>
                    <a:pt x="11840" y="7719"/>
                    <a:pt x="11737" y="7279"/>
                  </a:cubicBezTo>
                  <a:cubicBezTo>
                    <a:pt x="11737" y="6736"/>
                    <a:pt x="11401" y="6297"/>
                    <a:pt x="10987" y="6090"/>
                  </a:cubicBezTo>
                  <a:cubicBezTo>
                    <a:pt x="10651" y="5987"/>
                    <a:pt x="10212" y="5883"/>
                    <a:pt x="10005" y="5651"/>
                  </a:cubicBezTo>
                  <a:cubicBezTo>
                    <a:pt x="9901" y="5444"/>
                    <a:pt x="9901" y="5134"/>
                    <a:pt x="9798" y="4901"/>
                  </a:cubicBezTo>
                  <a:cubicBezTo>
                    <a:pt x="9798" y="4487"/>
                    <a:pt x="9798" y="4151"/>
                    <a:pt x="9695" y="3841"/>
                  </a:cubicBezTo>
                  <a:cubicBezTo>
                    <a:pt x="9462" y="3505"/>
                    <a:pt x="9255" y="3195"/>
                    <a:pt x="8816" y="3066"/>
                  </a:cubicBezTo>
                  <a:lnTo>
                    <a:pt x="8505" y="3066"/>
                  </a:lnTo>
                  <a:cubicBezTo>
                    <a:pt x="8350" y="3066"/>
                    <a:pt x="8253" y="3123"/>
                    <a:pt x="8174" y="3123"/>
                  </a:cubicBezTo>
                  <a:cubicBezTo>
                    <a:pt x="8135" y="3123"/>
                    <a:pt x="8100" y="3109"/>
                    <a:pt x="8066" y="3066"/>
                  </a:cubicBezTo>
                  <a:cubicBezTo>
                    <a:pt x="7213" y="2962"/>
                    <a:pt x="7109" y="1773"/>
                    <a:pt x="6463" y="1463"/>
                  </a:cubicBezTo>
                  <a:cubicBezTo>
                    <a:pt x="6351" y="1428"/>
                    <a:pt x="6242" y="1417"/>
                    <a:pt x="6134" y="1417"/>
                  </a:cubicBezTo>
                  <a:cubicBezTo>
                    <a:pt x="5917" y="1417"/>
                    <a:pt x="5705" y="1463"/>
                    <a:pt x="5481" y="1463"/>
                  </a:cubicBezTo>
                  <a:cubicBezTo>
                    <a:pt x="5171" y="1566"/>
                    <a:pt x="4938" y="1566"/>
                    <a:pt x="4731" y="1566"/>
                  </a:cubicBezTo>
                  <a:cubicBezTo>
                    <a:pt x="4085" y="1463"/>
                    <a:pt x="3646" y="920"/>
                    <a:pt x="3335" y="377"/>
                  </a:cubicBezTo>
                  <a:cubicBezTo>
                    <a:pt x="3335" y="377"/>
                    <a:pt x="3232" y="377"/>
                    <a:pt x="3232" y="274"/>
                  </a:cubicBezTo>
                  <a:cubicBezTo>
                    <a:pt x="3084" y="143"/>
                    <a:pt x="2989" y="1"/>
                    <a:pt x="2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962184" y="660749"/>
              <a:ext cx="239670" cy="329019"/>
            </a:xfrm>
            <a:custGeom>
              <a:avLst/>
              <a:gdLst/>
              <a:ahLst/>
              <a:cxnLst/>
              <a:rect l="l" t="t" r="r" b="b"/>
              <a:pathLst>
                <a:path w="7213" h="9902" extrusionOk="0">
                  <a:moveTo>
                    <a:pt x="5067" y="1"/>
                  </a:moveTo>
                  <a:cubicBezTo>
                    <a:pt x="5067" y="1"/>
                    <a:pt x="4964" y="104"/>
                    <a:pt x="4860" y="104"/>
                  </a:cubicBezTo>
                  <a:cubicBezTo>
                    <a:pt x="4085" y="311"/>
                    <a:pt x="3981" y="751"/>
                    <a:pt x="3438" y="1293"/>
                  </a:cubicBezTo>
                  <a:cubicBezTo>
                    <a:pt x="3025" y="1836"/>
                    <a:pt x="2275" y="1940"/>
                    <a:pt x="1836" y="2379"/>
                  </a:cubicBezTo>
                  <a:cubicBezTo>
                    <a:pt x="1500" y="2689"/>
                    <a:pt x="1396" y="3129"/>
                    <a:pt x="1086" y="3439"/>
                  </a:cubicBezTo>
                  <a:cubicBezTo>
                    <a:pt x="853" y="3672"/>
                    <a:pt x="543" y="3775"/>
                    <a:pt x="336" y="4085"/>
                  </a:cubicBezTo>
                  <a:cubicBezTo>
                    <a:pt x="0" y="4421"/>
                    <a:pt x="104" y="5068"/>
                    <a:pt x="336" y="5378"/>
                  </a:cubicBezTo>
                  <a:cubicBezTo>
                    <a:pt x="646" y="5817"/>
                    <a:pt x="1189" y="6024"/>
                    <a:pt x="1732" y="6024"/>
                  </a:cubicBezTo>
                  <a:cubicBezTo>
                    <a:pt x="1939" y="6024"/>
                    <a:pt x="2146" y="6024"/>
                    <a:pt x="2482" y="6127"/>
                  </a:cubicBezTo>
                  <a:cubicBezTo>
                    <a:pt x="2792" y="6257"/>
                    <a:pt x="2921" y="6567"/>
                    <a:pt x="3025" y="6903"/>
                  </a:cubicBezTo>
                  <a:cubicBezTo>
                    <a:pt x="3128" y="7316"/>
                    <a:pt x="3232" y="7653"/>
                    <a:pt x="3335" y="7963"/>
                  </a:cubicBezTo>
                  <a:cubicBezTo>
                    <a:pt x="3568" y="8402"/>
                    <a:pt x="3878" y="8712"/>
                    <a:pt x="4421" y="8842"/>
                  </a:cubicBezTo>
                  <a:cubicBezTo>
                    <a:pt x="4539" y="8864"/>
                    <a:pt x="4662" y="8871"/>
                    <a:pt x="4788" y="8871"/>
                  </a:cubicBezTo>
                  <a:cubicBezTo>
                    <a:pt x="4965" y="8871"/>
                    <a:pt x="5149" y="8858"/>
                    <a:pt x="5332" y="8858"/>
                  </a:cubicBezTo>
                  <a:cubicBezTo>
                    <a:pt x="5614" y="8858"/>
                    <a:pt x="5895" y="8889"/>
                    <a:pt x="6153" y="9048"/>
                  </a:cubicBezTo>
                  <a:cubicBezTo>
                    <a:pt x="6463" y="9255"/>
                    <a:pt x="6566" y="9591"/>
                    <a:pt x="6799" y="9902"/>
                  </a:cubicBezTo>
                  <a:cubicBezTo>
                    <a:pt x="7006" y="8945"/>
                    <a:pt x="7212" y="7859"/>
                    <a:pt x="7212" y="6903"/>
                  </a:cubicBezTo>
                  <a:cubicBezTo>
                    <a:pt x="7212" y="5610"/>
                    <a:pt x="7006" y="4421"/>
                    <a:pt x="6566" y="3232"/>
                  </a:cubicBezTo>
                  <a:cubicBezTo>
                    <a:pt x="6256" y="2043"/>
                    <a:pt x="5713" y="957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747428" y="834101"/>
              <a:ext cx="82504" cy="70675"/>
            </a:xfrm>
            <a:custGeom>
              <a:avLst/>
              <a:gdLst/>
              <a:ahLst/>
              <a:cxnLst/>
              <a:rect l="l" t="t" r="r" b="b"/>
              <a:pathLst>
                <a:path w="2483" h="2127" extrusionOk="0">
                  <a:moveTo>
                    <a:pt x="991" y="0"/>
                  </a:moveTo>
                  <a:cubicBezTo>
                    <a:pt x="584" y="0"/>
                    <a:pt x="209" y="244"/>
                    <a:pt x="1" y="807"/>
                  </a:cubicBezTo>
                  <a:cubicBezTo>
                    <a:pt x="1" y="1040"/>
                    <a:pt x="1" y="1143"/>
                    <a:pt x="104" y="1350"/>
                  </a:cubicBezTo>
                  <a:cubicBezTo>
                    <a:pt x="207" y="1557"/>
                    <a:pt x="647" y="1453"/>
                    <a:pt x="983" y="1686"/>
                  </a:cubicBezTo>
                  <a:cubicBezTo>
                    <a:pt x="1190" y="1789"/>
                    <a:pt x="1397" y="1996"/>
                    <a:pt x="1629" y="2099"/>
                  </a:cubicBezTo>
                  <a:cubicBezTo>
                    <a:pt x="1684" y="2118"/>
                    <a:pt x="1740" y="2126"/>
                    <a:pt x="1795" y="2126"/>
                  </a:cubicBezTo>
                  <a:cubicBezTo>
                    <a:pt x="2051" y="2126"/>
                    <a:pt x="2294" y="1941"/>
                    <a:pt x="2379" y="1686"/>
                  </a:cubicBezTo>
                  <a:cubicBezTo>
                    <a:pt x="2482" y="1350"/>
                    <a:pt x="2379" y="1040"/>
                    <a:pt x="2275" y="807"/>
                  </a:cubicBezTo>
                  <a:cubicBezTo>
                    <a:pt x="1935" y="303"/>
                    <a:pt x="1444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6722507" y="762660"/>
              <a:ext cx="71339" cy="63066"/>
            </a:xfrm>
            <a:custGeom>
              <a:avLst/>
              <a:gdLst/>
              <a:ahLst/>
              <a:cxnLst/>
              <a:rect l="l" t="t" r="r" b="b"/>
              <a:pathLst>
                <a:path w="2147" h="1898" extrusionOk="0">
                  <a:moveTo>
                    <a:pt x="1005" y="0"/>
                  </a:moveTo>
                  <a:cubicBezTo>
                    <a:pt x="815" y="0"/>
                    <a:pt x="598" y="111"/>
                    <a:pt x="440" y="269"/>
                  </a:cubicBezTo>
                  <a:cubicBezTo>
                    <a:pt x="208" y="605"/>
                    <a:pt x="1" y="1354"/>
                    <a:pt x="208" y="1768"/>
                  </a:cubicBezTo>
                  <a:lnTo>
                    <a:pt x="311" y="1897"/>
                  </a:lnTo>
                  <a:cubicBezTo>
                    <a:pt x="440" y="1897"/>
                    <a:pt x="544" y="1897"/>
                    <a:pt x="544" y="1768"/>
                  </a:cubicBezTo>
                  <a:cubicBezTo>
                    <a:pt x="647" y="1664"/>
                    <a:pt x="647" y="1561"/>
                    <a:pt x="751" y="1458"/>
                  </a:cubicBezTo>
                  <a:cubicBezTo>
                    <a:pt x="854" y="1458"/>
                    <a:pt x="1087" y="1561"/>
                    <a:pt x="1293" y="1561"/>
                  </a:cubicBezTo>
                  <a:cubicBezTo>
                    <a:pt x="1349" y="1589"/>
                    <a:pt x="1414" y="1602"/>
                    <a:pt x="1483" y="1602"/>
                  </a:cubicBezTo>
                  <a:cubicBezTo>
                    <a:pt x="1671" y="1602"/>
                    <a:pt x="1892" y="1506"/>
                    <a:pt x="2043" y="1354"/>
                  </a:cubicBezTo>
                  <a:cubicBezTo>
                    <a:pt x="2147" y="1122"/>
                    <a:pt x="2043" y="811"/>
                    <a:pt x="1836" y="708"/>
                  </a:cubicBezTo>
                  <a:cubicBezTo>
                    <a:pt x="1733" y="605"/>
                    <a:pt x="1500" y="605"/>
                    <a:pt x="1500" y="475"/>
                  </a:cubicBezTo>
                  <a:cubicBezTo>
                    <a:pt x="1500" y="475"/>
                    <a:pt x="1500" y="372"/>
                    <a:pt x="1397" y="372"/>
                  </a:cubicBezTo>
                  <a:cubicBezTo>
                    <a:pt x="1346" y="105"/>
                    <a:pt x="1188" y="0"/>
                    <a:pt x="1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382381" y="746644"/>
              <a:ext cx="633914" cy="551477"/>
            </a:xfrm>
            <a:custGeom>
              <a:avLst/>
              <a:gdLst/>
              <a:ahLst/>
              <a:cxnLst/>
              <a:rect l="l" t="t" r="r" b="b"/>
              <a:pathLst>
                <a:path w="19078" h="16597" extrusionOk="0">
                  <a:moveTo>
                    <a:pt x="16364" y="14219"/>
                  </a:moveTo>
                  <a:lnTo>
                    <a:pt x="16364" y="14761"/>
                  </a:lnTo>
                  <a:cubicBezTo>
                    <a:pt x="16260" y="15304"/>
                    <a:pt x="15847" y="15718"/>
                    <a:pt x="15304" y="15821"/>
                  </a:cubicBezTo>
                  <a:cubicBezTo>
                    <a:pt x="14864" y="16054"/>
                    <a:pt x="14425" y="16054"/>
                    <a:pt x="14115" y="16364"/>
                  </a:cubicBezTo>
                  <a:lnTo>
                    <a:pt x="14011" y="16468"/>
                  </a:lnTo>
                  <a:cubicBezTo>
                    <a:pt x="15847" y="16261"/>
                    <a:pt x="17553" y="15614"/>
                    <a:pt x="19078" y="14658"/>
                  </a:cubicBezTo>
                  <a:cubicBezTo>
                    <a:pt x="18095" y="14529"/>
                    <a:pt x="17242" y="14425"/>
                    <a:pt x="16364" y="14219"/>
                  </a:cubicBezTo>
                  <a:close/>
                  <a:moveTo>
                    <a:pt x="750" y="1"/>
                  </a:moveTo>
                  <a:cubicBezTo>
                    <a:pt x="543" y="544"/>
                    <a:pt x="440" y="957"/>
                    <a:pt x="336" y="1500"/>
                  </a:cubicBezTo>
                  <a:cubicBezTo>
                    <a:pt x="207" y="1836"/>
                    <a:pt x="207" y="2043"/>
                    <a:pt x="104" y="2379"/>
                  </a:cubicBezTo>
                  <a:cubicBezTo>
                    <a:pt x="0" y="3025"/>
                    <a:pt x="0" y="3672"/>
                    <a:pt x="0" y="4318"/>
                  </a:cubicBezTo>
                  <a:cubicBezTo>
                    <a:pt x="0" y="10780"/>
                    <a:pt x="5067" y="16157"/>
                    <a:pt x="11426" y="16597"/>
                  </a:cubicBezTo>
                  <a:lnTo>
                    <a:pt x="12072" y="16597"/>
                  </a:lnTo>
                  <a:cubicBezTo>
                    <a:pt x="11969" y="16364"/>
                    <a:pt x="11736" y="16157"/>
                    <a:pt x="11529" y="16157"/>
                  </a:cubicBezTo>
                  <a:lnTo>
                    <a:pt x="11090" y="16157"/>
                  </a:lnTo>
                  <a:cubicBezTo>
                    <a:pt x="10780" y="16054"/>
                    <a:pt x="10547" y="15718"/>
                    <a:pt x="10340" y="15408"/>
                  </a:cubicBezTo>
                  <a:cubicBezTo>
                    <a:pt x="10237" y="15175"/>
                    <a:pt x="10134" y="14761"/>
                    <a:pt x="9901" y="14529"/>
                  </a:cubicBezTo>
                  <a:cubicBezTo>
                    <a:pt x="9487" y="13883"/>
                    <a:pt x="8505" y="14012"/>
                    <a:pt x="7859" y="13779"/>
                  </a:cubicBezTo>
                  <a:cubicBezTo>
                    <a:pt x="6670" y="13469"/>
                    <a:pt x="6153" y="12073"/>
                    <a:pt x="6463" y="10987"/>
                  </a:cubicBezTo>
                  <a:cubicBezTo>
                    <a:pt x="6670" y="10651"/>
                    <a:pt x="6902" y="10341"/>
                    <a:pt x="7109" y="9902"/>
                  </a:cubicBezTo>
                  <a:lnTo>
                    <a:pt x="7109" y="9798"/>
                  </a:lnTo>
                  <a:cubicBezTo>
                    <a:pt x="6153" y="9049"/>
                    <a:pt x="5170" y="8066"/>
                    <a:pt x="4421" y="7110"/>
                  </a:cubicBezTo>
                  <a:cubicBezTo>
                    <a:pt x="3438" y="5921"/>
                    <a:pt x="2585" y="4628"/>
                    <a:pt x="1939" y="3232"/>
                  </a:cubicBezTo>
                  <a:cubicBezTo>
                    <a:pt x="1629" y="2586"/>
                    <a:pt x="1293" y="1836"/>
                    <a:pt x="983" y="1087"/>
                  </a:cubicBezTo>
                  <a:cubicBezTo>
                    <a:pt x="983" y="854"/>
                    <a:pt x="853" y="440"/>
                    <a:pt x="750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586802" y="1072216"/>
              <a:ext cx="339319" cy="225914"/>
            </a:xfrm>
            <a:custGeom>
              <a:avLst/>
              <a:gdLst/>
              <a:ahLst/>
              <a:cxnLst/>
              <a:rect l="l" t="t" r="r" b="b"/>
              <a:pathLst>
                <a:path w="10212" h="6799" extrusionOk="0">
                  <a:moveTo>
                    <a:pt x="957" y="0"/>
                  </a:moveTo>
                  <a:lnTo>
                    <a:pt x="957" y="104"/>
                  </a:lnTo>
                  <a:cubicBezTo>
                    <a:pt x="750" y="543"/>
                    <a:pt x="518" y="853"/>
                    <a:pt x="311" y="1189"/>
                  </a:cubicBezTo>
                  <a:cubicBezTo>
                    <a:pt x="1" y="2275"/>
                    <a:pt x="518" y="3671"/>
                    <a:pt x="1707" y="3981"/>
                  </a:cubicBezTo>
                  <a:cubicBezTo>
                    <a:pt x="2353" y="4214"/>
                    <a:pt x="3335" y="4085"/>
                    <a:pt x="3749" y="4731"/>
                  </a:cubicBezTo>
                  <a:cubicBezTo>
                    <a:pt x="3982" y="4963"/>
                    <a:pt x="4085" y="5377"/>
                    <a:pt x="4188" y="5610"/>
                  </a:cubicBezTo>
                  <a:cubicBezTo>
                    <a:pt x="4395" y="5920"/>
                    <a:pt x="4628" y="6256"/>
                    <a:pt x="4938" y="6359"/>
                  </a:cubicBezTo>
                  <a:lnTo>
                    <a:pt x="5377" y="6359"/>
                  </a:lnTo>
                  <a:cubicBezTo>
                    <a:pt x="5584" y="6359"/>
                    <a:pt x="5817" y="6566"/>
                    <a:pt x="5920" y="6799"/>
                  </a:cubicBezTo>
                  <a:lnTo>
                    <a:pt x="6463" y="6799"/>
                  </a:lnTo>
                  <a:cubicBezTo>
                    <a:pt x="6980" y="6799"/>
                    <a:pt x="7420" y="6799"/>
                    <a:pt x="7859" y="6670"/>
                  </a:cubicBezTo>
                  <a:lnTo>
                    <a:pt x="7963" y="6566"/>
                  </a:lnTo>
                  <a:cubicBezTo>
                    <a:pt x="8273" y="6256"/>
                    <a:pt x="8712" y="6256"/>
                    <a:pt x="9152" y="6023"/>
                  </a:cubicBezTo>
                  <a:cubicBezTo>
                    <a:pt x="9695" y="5920"/>
                    <a:pt x="10108" y="5506"/>
                    <a:pt x="10212" y="4963"/>
                  </a:cubicBezTo>
                  <a:lnTo>
                    <a:pt x="10212" y="4421"/>
                  </a:lnTo>
                  <a:cubicBezTo>
                    <a:pt x="7316" y="3774"/>
                    <a:pt x="4524" y="2585"/>
                    <a:pt x="2043" y="853"/>
                  </a:cubicBezTo>
                  <a:cubicBezTo>
                    <a:pt x="1707" y="646"/>
                    <a:pt x="1293" y="336"/>
                    <a:pt x="957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646946" y="1197621"/>
              <a:ext cx="161519" cy="148228"/>
            </a:xfrm>
            <a:custGeom>
              <a:avLst/>
              <a:gdLst/>
              <a:ahLst/>
              <a:cxnLst/>
              <a:rect l="l" t="t" r="r" b="b"/>
              <a:pathLst>
                <a:path w="4861" h="4461" extrusionOk="0">
                  <a:moveTo>
                    <a:pt x="2172" y="0"/>
                  </a:moveTo>
                  <a:cubicBezTo>
                    <a:pt x="1525" y="0"/>
                    <a:pt x="776" y="207"/>
                    <a:pt x="233" y="440"/>
                  </a:cubicBezTo>
                  <a:cubicBezTo>
                    <a:pt x="0" y="543"/>
                    <a:pt x="0" y="750"/>
                    <a:pt x="0" y="957"/>
                  </a:cubicBezTo>
                  <a:cubicBezTo>
                    <a:pt x="129" y="1189"/>
                    <a:pt x="336" y="1189"/>
                    <a:pt x="543" y="1189"/>
                  </a:cubicBezTo>
                  <a:cubicBezTo>
                    <a:pt x="1086" y="853"/>
                    <a:pt x="1629" y="750"/>
                    <a:pt x="2172" y="750"/>
                  </a:cubicBezTo>
                  <a:lnTo>
                    <a:pt x="2378" y="750"/>
                  </a:lnTo>
                  <a:cubicBezTo>
                    <a:pt x="2921" y="750"/>
                    <a:pt x="3464" y="1086"/>
                    <a:pt x="3774" y="1500"/>
                  </a:cubicBezTo>
                  <a:cubicBezTo>
                    <a:pt x="4007" y="1836"/>
                    <a:pt x="4110" y="2146"/>
                    <a:pt x="4110" y="2585"/>
                  </a:cubicBezTo>
                  <a:lnTo>
                    <a:pt x="4110" y="2689"/>
                  </a:lnTo>
                  <a:cubicBezTo>
                    <a:pt x="4110" y="3128"/>
                    <a:pt x="3878" y="3542"/>
                    <a:pt x="3774" y="3981"/>
                  </a:cubicBezTo>
                  <a:cubicBezTo>
                    <a:pt x="3671" y="4188"/>
                    <a:pt x="3774" y="4421"/>
                    <a:pt x="4007" y="4421"/>
                  </a:cubicBezTo>
                  <a:cubicBezTo>
                    <a:pt x="4061" y="4448"/>
                    <a:pt x="4116" y="4461"/>
                    <a:pt x="4166" y="4461"/>
                  </a:cubicBezTo>
                  <a:cubicBezTo>
                    <a:pt x="4308" y="4461"/>
                    <a:pt x="4421" y="4360"/>
                    <a:pt x="4421" y="4188"/>
                  </a:cubicBezTo>
                  <a:cubicBezTo>
                    <a:pt x="4653" y="3774"/>
                    <a:pt x="4757" y="3232"/>
                    <a:pt x="4860" y="2689"/>
                  </a:cubicBezTo>
                  <a:lnTo>
                    <a:pt x="4860" y="2585"/>
                  </a:lnTo>
                  <a:cubicBezTo>
                    <a:pt x="4860" y="2042"/>
                    <a:pt x="4757" y="1500"/>
                    <a:pt x="4421" y="1086"/>
                  </a:cubicBezTo>
                  <a:cubicBezTo>
                    <a:pt x="4007" y="440"/>
                    <a:pt x="3128" y="104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6780059" y="1304982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707" y="1"/>
                  </a:moveTo>
                  <a:cubicBezTo>
                    <a:pt x="957" y="1"/>
                    <a:pt x="311" y="440"/>
                    <a:pt x="1" y="1086"/>
                  </a:cubicBezTo>
                  <a:lnTo>
                    <a:pt x="3336" y="1086"/>
                  </a:lnTo>
                  <a:cubicBezTo>
                    <a:pt x="3000" y="440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6307651" y="959672"/>
              <a:ext cx="196707" cy="236779"/>
            </a:xfrm>
            <a:custGeom>
              <a:avLst/>
              <a:gdLst/>
              <a:ahLst/>
              <a:cxnLst/>
              <a:rect l="l" t="t" r="r" b="b"/>
              <a:pathLst>
                <a:path w="5920" h="7126" extrusionOk="0">
                  <a:moveTo>
                    <a:pt x="5574" y="1"/>
                  </a:moveTo>
                  <a:cubicBezTo>
                    <a:pt x="5481" y="1"/>
                    <a:pt x="5377" y="52"/>
                    <a:pt x="5274" y="156"/>
                  </a:cubicBezTo>
                  <a:cubicBezTo>
                    <a:pt x="3335" y="2095"/>
                    <a:pt x="1603" y="4240"/>
                    <a:pt x="104" y="6515"/>
                  </a:cubicBezTo>
                  <a:cubicBezTo>
                    <a:pt x="0" y="6722"/>
                    <a:pt x="104" y="6955"/>
                    <a:pt x="207" y="7058"/>
                  </a:cubicBezTo>
                  <a:cubicBezTo>
                    <a:pt x="293" y="7101"/>
                    <a:pt x="383" y="7126"/>
                    <a:pt x="466" y="7126"/>
                  </a:cubicBezTo>
                  <a:cubicBezTo>
                    <a:pt x="584" y="7126"/>
                    <a:pt x="689" y="7076"/>
                    <a:pt x="750" y="6955"/>
                  </a:cubicBezTo>
                  <a:cubicBezTo>
                    <a:pt x="2249" y="4680"/>
                    <a:pt x="3981" y="2638"/>
                    <a:pt x="5817" y="699"/>
                  </a:cubicBezTo>
                  <a:cubicBezTo>
                    <a:pt x="5920" y="492"/>
                    <a:pt x="5920" y="259"/>
                    <a:pt x="5817" y="156"/>
                  </a:cubicBezTo>
                  <a:cubicBezTo>
                    <a:pt x="5752" y="52"/>
                    <a:pt x="5668" y="1"/>
                    <a:pt x="5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250099" y="1169277"/>
              <a:ext cx="132312" cy="81839"/>
            </a:xfrm>
            <a:custGeom>
              <a:avLst/>
              <a:gdLst/>
              <a:ahLst/>
              <a:cxnLst/>
              <a:rect l="l" t="t" r="r" b="b"/>
              <a:pathLst>
                <a:path w="3982" h="2463" extrusionOk="0">
                  <a:moveTo>
                    <a:pt x="2379" y="0"/>
                  </a:moveTo>
                  <a:cubicBezTo>
                    <a:pt x="2379" y="0"/>
                    <a:pt x="0" y="957"/>
                    <a:pt x="0" y="1164"/>
                  </a:cubicBezTo>
                  <a:cubicBezTo>
                    <a:pt x="0" y="1212"/>
                    <a:pt x="52" y="1231"/>
                    <a:pt x="135" y="1231"/>
                  </a:cubicBezTo>
                  <a:cubicBezTo>
                    <a:pt x="446" y="1231"/>
                    <a:pt x="1189" y="957"/>
                    <a:pt x="1189" y="957"/>
                  </a:cubicBezTo>
                  <a:lnTo>
                    <a:pt x="1189" y="957"/>
                  </a:lnTo>
                  <a:cubicBezTo>
                    <a:pt x="1189" y="957"/>
                    <a:pt x="104" y="1939"/>
                    <a:pt x="310" y="2146"/>
                  </a:cubicBezTo>
                  <a:cubicBezTo>
                    <a:pt x="322" y="2164"/>
                    <a:pt x="343" y="2173"/>
                    <a:pt x="371" y="2173"/>
                  </a:cubicBezTo>
                  <a:cubicBezTo>
                    <a:pt x="659" y="2173"/>
                    <a:pt x="1732" y="1293"/>
                    <a:pt x="1732" y="1293"/>
                  </a:cubicBezTo>
                  <a:lnTo>
                    <a:pt x="1732" y="1293"/>
                  </a:lnTo>
                  <a:cubicBezTo>
                    <a:pt x="1732" y="1293"/>
                    <a:pt x="1189" y="2456"/>
                    <a:pt x="1500" y="2456"/>
                  </a:cubicBezTo>
                  <a:cubicBezTo>
                    <a:pt x="1508" y="2461"/>
                    <a:pt x="1517" y="2463"/>
                    <a:pt x="1527" y="2463"/>
                  </a:cubicBezTo>
                  <a:cubicBezTo>
                    <a:pt x="1793" y="2463"/>
                    <a:pt x="2585" y="853"/>
                    <a:pt x="2585" y="853"/>
                  </a:cubicBezTo>
                  <a:cubicBezTo>
                    <a:pt x="2585" y="853"/>
                    <a:pt x="3392" y="1221"/>
                    <a:pt x="3734" y="1221"/>
                  </a:cubicBezTo>
                  <a:cubicBezTo>
                    <a:pt x="3808" y="1221"/>
                    <a:pt x="3860" y="1205"/>
                    <a:pt x="3878" y="1164"/>
                  </a:cubicBezTo>
                  <a:cubicBezTo>
                    <a:pt x="3981" y="1060"/>
                    <a:pt x="2379" y="0"/>
                    <a:pt x="237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219870" y="804196"/>
              <a:ext cx="125434" cy="228539"/>
            </a:xfrm>
            <a:custGeom>
              <a:avLst/>
              <a:gdLst/>
              <a:ahLst/>
              <a:cxnLst/>
              <a:rect l="l" t="t" r="r" b="b"/>
              <a:pathLst>
                <a:path w="3775" h="6878" extrusionOk="0">
                  <a:moveTo>
                    <a:pt x="207" y="1"/>
                  </a:moveTo>
                  <a:cubicBezTo>
                    <a:pt x="207" y="1"/>
                    <a:pt x="104" y="1"/>
                    <a:pt x="0" y="104"/>
                  </a:cubicBezTo>
                  <a:lnTo>
                    <a:pt x="0" y="208"/>
                  </a:lnTo>
                  <a:cubicBezTo>
                    <a:pt x="1189" y="1293"/>
                    <a:pt x="1939" y="2793"/>
                    <a:pt x="2585" y="4292"/>
                  </a:cubicBezTo>
                  <a:cubicBezTo>
                    <a:pt x="2921" y="5171"/>
                    <a:pt x="3232" y="5921"/>
                    <a:pt x="3438" y="6774"/>
                  </a:cubicBezTo>
                  <a:cubicBezTo>
                    <a:pt x="3568" y="6774"/>
                    <a:pt x="3568" y="6877"/>
                    <a:pt x="3671" y="6877"/>
                  </a:cubicBezTo>
                  <a:cubicBezTo>
                    <a:pt x="3775" y="6774"/>
                    <a:pt x="3775" y="6774"/>
                    <a:pt x="3775" y="6670"/>
                  </a:cubicBezTo>
                  <a:cubicBezTo>
                    <a:pt x="3438" y="5817"/>
                    <a:pt x="3128" y="5042"/>
                    <a:pt x="2792" y="4189"/>
                  </a:cubicBezTo>
                  <a:cubicBezTo>
                    <a:pt x="2146" y="2689"/>
                    <a:pt x="1500" y="1164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280844" y="799909"/>
              <a:ext cx="53297" cy="90213"/>
            </a:xfrm>
            <a:custGeom>
              <a:avLst/>
              <a:gdLst/>
              <a:ahLst/>
              <a:cxnLst/>
              <a:rect l="l" t="t" r="r" b="b"/>
              <a:pathLst>
                <a:path w="1604" h="2715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957" y="233"/>
                    <a:pt x="544" y="647"/>
                    <a:pt x="311" y="1190"/>
                  </a:cubicBezTo>
                  <a:cubicBezTo>
                    <a:pt x="104" y="1629"/>
                    <a:pt x="1" y="2172"/>
                    <a:pt x="104" y="2715"/>
                  </a:cubicBezTo>
                  <a:cubicBezTo>
                    <a:pt x="647" y="2482"/>
                    <a:pt x="1086" y="1939"/>
                    <a:pt x="1293" y="1526"/>
                  </a:cubicBezTo>
                  <a:cubicBezTo>
                    <a:pt x="1500" y="983"/>
                    <a:pt x="1603" y="543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280844" y="796487"/>
              <a:ext cx="49874" cy="97091"/>
            </a:xfrm>
            <a:custGeom>
              <a:avLst/>
              <a:gdLst/>
              <a:ahLst/>
              <a:cxnLst/>
              <a:rect l="l" t="t" r="r" b="b"/>
              <a:pathLst>
                <a:path w="1501" h="2922" extrusionOk="0">
                  <a:moveTo>
                    <a:pt x="1500" y="0"/>
                  </a:moveTo>
                  <a:cubicBezTo>
                    <a:pt x="1397" y="0"/>
                    <a:pt x="1397" y="0"/>
                    <a:pt x="1293" y="104"/>
                  </a:cubicBezTo>
                  <a:cubicBezTo>
                    <a:pt x="750" y="879"/>
                    <a:pt x="208" y="1836"/>
                    <a:pt x="1" y="2818"/>
                  </a:cubicBezTo>
                  <a:cubicBezTo>
                    <a:pt x="1" y="2921"/>
                    <a:pt x="104" y="2921"/>
                    <a:pt x="104" y="2921"/>
                  </a:cubicBezTo>
                  <a:lnTo>
                    <a:pt x="208" y="2921"/>
                  </a:lnTo>
                  <a:cubicBezTo>
                    <a:pt x="440" y="1939"/>
                    <a:pt x="854" y="983"/>
                    <a:pt x="1500" y="23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145139" y="750100"/>
              <a:ext cx="157199" cy="114269"/>
            </a:xfrm>
            <a:custGeom>
              <a:avLst/>
              <a:gdLst/>
              <a:ahLst/>
              <a:cxnLst/>
              <a:rect l="l" t="t" r="r" b="b"/>
              <a:pathLst>
                <a:path w="4731" h="3439" extrusionOk="0">
                  <a:moveTo>
                    <a:pt x="3438" y="0"/>
                  </a:moveTo>
                  <a:lnTo>
                    <a:pt x="2896" y="543"/>
                  </a:lnTo>
                  <a:lnTo>
                    <a:pt x="3232" y="0"/>
                  </a:lnTo>
                  <a:lnTo>
                    <a:pt x="3232" y="0"/>
                  </a:lnTo>
                  <a:cubicBezTo>
                    <a:pt x="2896" y="104"/>
                    <a:pt x="2456" y="207"/>
                    <a:pt x="2043" y="440"/>
                  </a:cubicBezTo>
                  <a:lnTo>
                    <a:pt x="2146" y="1189"/>
                  </a:lnTo>
                  <a:lnTo>
                    <a:pt x="1810" y="543"/>
                  </a:lnTo>
                  <a:cubicBezTo>
                    <a:pt x="1500" y="750"/>
                    <a:pt x="1164" y="983"/>
                    <a:pt x="957" y="1189"/>
                  </a:cubicBezTo>
                  <a:lnTo>
                    <a:pt x="1500" y="1396"/>
                  </a:lnTo>
                  <a:lnTo>
                    <a:pt x="750" y="1396"/>
                  </a:lnTo>
                  <a:cubicBezTo>
                    <a:pt x="207" y="1939"/>
                    <a:pt x="0" y="2482"/>
                    <a:pt x="104" y="2921"/>
                  </a:cubicBezTo>
                  <a:cubicBezTo>
                    <a:pt x="517" y="2585"/>
                    <a:pt x="1163" y="2146"/>
                    <a:pt x="1164" y="2146"/>
                  </a:cubicBezTo>
                  <a:lnTo>
                    <a:pt x="1164" y="2146"/>
                  </a:lnTo>
                  <a:lnTo>
                    <a:pt x="207" y="3128"/>
                  </a:lnTo>
                  <a:cubicBezTo>
                    <a:pt x="414" y="3335"/>
                    <a:pt x="750" y="3438"/>
                    <a:pt x="1164" y="3438"/>
                  </a:cubicBezTo>
                  <a:lnTo>
                    <a:pt x="1706" y="2585"/>
                  </a:lnTo>
                  <a:lnTo>
                    <a:pt x="1500" y="3438"/>
                  </a:lnTo>
                  <a:cubicBezTo>
                    <a:pt x="1939" y="3335"/>
                    <a:pt x="2353" y="3232"/>
                    <a:pt x="2792" y="3025"/>
                  </a:cubicBezTo>
                  <a:cubicBezTo>
                    <a:pt x="3232" y="2689"/>
                    <a:pt x="3645" y="2379"/>
                    <a:pt x="3981" y="2042"/>
                  </a:cubicBezTo>
                  <a:lnTo>
                    <a:pt x="3335" y="1732"/>
                  </a:lnTo>
                  <a:lnTo>
                    <a:pt x="4188" y="1836"/>
                  </a:lnTo>
                  <a:cubicBezTo>
                    <a:pt x="4524" y="1293"/>
                    <a:pt x="4731" y="853"/>
                    <a:pt x="4524" y="543"/>
                  </a:cubicBezTo>
                  <a:lnTo>
                    <a:pt x="4524" y="440"/>
                  </a:lnTo>
                  <a:lnTo>
                    <a:pt x="3438" y="853"/>
                  </a:lnTo>
                  <a:lnTo>
                    <a:pt x="4292" y="207"/>
                  </a:lnTo>
                  <a:cubicBezTo>
                    <a:pt x="4085" y="0"/>
                    <a:pt x="3749" y="0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188070" y="777779"/>
              <a:ext cx="67917" cy="49077"/>
            </a:xfrm>
            <a:custGeom>
              <a:avLst/>
              <a:gdLst/>
              <a:ahLst/>
              <a:cxnLst/>
              <a:rect l="l" t="t" r="r" b="b"/>
              <a:pathLst>
                <a:path w="2044" h="1477" extrusionOk="0">
                  <a:moveTo>
                    <a:pt x="1500" y="1"/>
                  </a:moveTo>
                  <a:cubicBezTo>
                    <a:pt x="1287" y="1"/>
                    <a:pt x="1022" y="85"/>
                    <a:pt x="751" y="253"/>
                  </a:cubicBezTo>
                  <a:cubicBezTo>
                    <a:pt x="311" y="563"/>
                    <a:pt x="1" y="1003"/>
                    <a:pt x="1" y="1209"/>
                  </a:cubicBezTo>
                  <a:cubicBezTo>
                    <a:pt x="57" y="1393"/>
                    <a:pt x="245" y="1476"/>
                    <a:pt x="487" y="1476"/>
                  </a:cubicBezTo>
                  <a:cubicBezTo>
                    <a:pt x="689" y="1476"/>
                    <a:pt x="929" y="1419"/>
                    <a:pt x="1164" y="1313"/>
                  </a:cubicBezTo>
                  <a:cubicBezTo>
                    <a:pt x="1707" y="1003"/>
                    <a:pt x="2043" y="563"/>
                    <a:pt x="1940" y="253"/>
                  </a:cubicBezTo>
                  <a:cubicBezTo>
                    <a:pt x="1875" y="85"/>
                    <a:pt x="1713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557595" y="660749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04"/>
                    <a:pt x="1" y="440"/>
                    <a:pt x="1" y="751"/>
                  </a:cubicBezTo>
                  <a:cubicBezTo>
                    <a:pt x="1" y="1190"/>
                    <a:pt x="337" y="1397"/>
                    <a:pt x="750" y="1397"/>
                  </a:cubicBezTo>
                  <a:cubicBezTo>
                    <a:pt x="1086" y="1397"/>
                    <a:pt x="1397" y="1087"/>
                    <a:pt x="1397" y="647"/>
                  </a:cubicBezTo>
                  <a:cubicBezTo>
                    <a:pt x="1397" y="311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489742" y="642706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04" y="1087"/>
                    <a:pt x="440" y="1397"/>
                    <a:pt x="750" y="1397"/>
                  </a:cubicBezTo>
                  <a:cubicBezTo>
                    <a:pt x="1190" y="1397"/>
                    <a:pt x="1396" y="1087"/>
                    <a:pt x="1396" y="647"/>
                  </a:cubicBezTo>
                  <a:cubicBezTo>
                    <a:pt x="1396" y="337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511208" y="699593"/>
              <a:ext cx="46419" cy="43661"/>
            </a:xfrm>
            <a:custGeom>
              <a:avLst/>
              <a:gdLst/>
              <a:ahLst/>
              <a:cxnLst/>
              <a:rect l="l" t="t" r="r" b="b"/>
              <a:pathLst>
                <a:path w="1397" h="1314" extrusionOk="0">
                  <a:moveTo>
                    <a:pt x="777" y="1"/>
                  </a:moveTo>
                  <a:cubicBezTo>
                    <a:pt x="735" y="1"/>
                    <a:pt x="691" y="7"/>
                    <a:pt x="647" y="21"/>
                  </a:cubicBezTo>
                  <a:cubicBezTo>
                    <a:pt x="208" y="21"/>
                    <a:pt x="1" y="331"/>
                    <a:pt x="1" y="667"/>
                  </a:cubicBezTo>
                  <a:cubicBezTo>
                    <a:pt x="1" y="1081"/>
                    <a:pt x="337" y="1313"/>
                    <a:pt x="750" y="1313"/>
                  </a:cubicBezTo>
                  <a:cubicBezTo>
                    <a:pt x="1087" y="1313"/>
                    <a:pt x="1397" y="977"/>
                    <a:pt x="1397" y="667"/>
                  </a:cubicBezTo>
                  <a:cubicBezTo>
                    <a:pt x="1307" y="285"/>
                    <a:pt x="1061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597103" y="659885"/>
              <a:ext cx="85926" cy="65325"/>
            </a:xfrm>
            <a:custGeom>
              <a:avLst/>
              <a:gdLst/>
              <a:ahLst/>
              <a:cxnLst/>
              <a:rect l="l" t="t" r="r" b="b"/>
              <a:pathLst>
                <a:path w="2586" h="1966" extrusionOk="0">
                  <a:moveTo>
                    <a:pt x="2265" y="1"/>
                  </a:moveTo>
                  <a:cubicBezTo>
                    <a:pt x="1758" y="1"/>
                    <a:pt x="1326" y="205"/>
                    <a:pt x="983" y="570"/>
                  </a:cubicBezTo>
                  <a:cubicBezTo>
                    <a:pt x="544" y="880"/>
                    <a:pt x="208" y="1423"/>
                    <a:pt x="1" y="1966"/>
                  </a:cubicBezTo>
                  <a:cubicBezTo>
                    <a:pt x="647" y="1966"/>
                    <a:pt x="1397" y="1862"/>
                    <a:pt x="1836" y="1423"/>
                  </a:cubicBezTo>
                  <a:cubicBezTo>
                    <a:pt x="2276" y="983"/>
                    <a:pt x="2379" y="570"/>
                    <a:pt x="2586" y="27"/>
                  </a:cubicBezTo>
                  <a:cubicBezTo>
                    <a:pt x="2476" y="9"/>
                    <a:pt x="2369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428768" y="610939"/>
              <a:ext cx="54128" cy="99682"/>
            </a:xfrm>
            <a:custGeom>
              <a:avLst/>
              <a:gdLst/>
              <a:ahLst/>
              <a:cxnLst/>
              <a:rect l="l" t="t" r="r" b="b"/>
              <a:pathLst>
                <a:path w="1629" h="3000" extrusionOk="0">
                  <a:moveTo>
                    <a:pt x="336" y="1"/>
                  </a:moveTo>
                  <a:cubicBezTo>
                    <a:pt x="104" y="647"/>
                    <a:pt x="0" y="1293"/>
                    <a:pt x="233" y="1939"/>
                  </a:cubicBezTo>
                  <a:cubicBezTo>
                    <a:pt x="440" y="2456"/>
                    <a:pt x="982" y="2689"/>
                    <a:pt x="1396" y="2999"/>
                  </a:cubicBezTo>
                  <a:cubicBezTo>
                    <a:pt x="1629" y="2586"/>
                    <a:pt x="1629" y="1939"/>
                    <a:pt x="1396" y="1396"/>
                  </a:cubicBezTo>
                  <a:cubicBezTo>
                    <a:pt x="1189" y="854"/>
                    <a:pt x="750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840202" y="652242"/>
              <a:ext cx="47283" cy="46519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654" y="0"/>
                  </a:moveTo>
                  <a:cubicBezTo>
                    <a:pt x="556" y="0"/>
                    <a:pt x="451" y="16"/>
                    <a:pt x="337" y="50"/>
                  </a:cubicBezTo>
                  <a:cubicBezTo>
                    <a:pt x="0" y="153"/>
                    <a:pt x="0" y="696"/>
                    <a:pt x="130" y="1007"/>
                  </a:cubicBezTo>
                  <a:cubicBezTo>
                    <a:pt x="199" y="1302"/>
                    <a:pt x="363" y="1399"/>
                    <a:pt x="565" y="1399"/>
                  </a:cubicBezTo>
                  <a:cubicBezTo>
                    <a:pt x="663" y="1399"/>
                    <a:pt x="770" y="1376"/>
                    <a:pt x="879" y="1343"/>
                  </a:cubicBezTo>
                  <a:cubicBezTo>
                    <a:pt x="1190" y="1110"/>
                    <a:pt x="1422" y="800"/>
                    <a:pt x="1293" y="360"/>
                  </a:cubicBezTo>
                  <a:cubicBezTo>
                    <a:pt x="1140" y="131"/>
                    <a:pt x="93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6772350" y="659885"/>
              <a:ext cx="50705" cy="45123"/>
            </a:xfrm>
            <a:custGeom>
              <a:avLst/>
              <a:gdLst/>
              <a:ahLst/>
              <a:cxnLst/>
              <a:rect l="l" t="t" r="r" b="b"/>
              <a:pathLst>
                <a:path w="1526" h="1358" extrusionOk="0">
                  <a:moveTo>
                    <a:pt x="725" y="0"/>
                  </a:moveTo>
                  <a:cubicBezTo>
                    <a:pt x="664" y="0"/>
                    <a:pt x="602" y="9"/>
                    <a:pt x="543" y="27"/>
                  </a:cubicBezTo>
                  <a:cubicBezTo>
                    <a:pt x="104" y="234"/>
                    <a:pt x="0" y="673"/>
                    <a:pt x="104" y="983"/>
                  </a:cubicBezTo>
                  <a:cubicBezTo>
                    <a:pt x="279" y="1237"/>
                    <a:pt x="499" y="1358"/>
                    <a:pt x="784" y="1358"/>
                  </a:cubicBezTo>
                  <a:cubicBezTo>
                    <a:pt x="877" y="1358"/>
                    <a:pt x="978" y="1345"/>
                    <a:pt x="1086" y="1319"/>
                  </a:cubicBezTo>
                  <a:cubicBezTo>
                    <a:pt x="1396" y="1216"/>
                    <a:pt x="1525" y="777"/>
                    <a:pt x="1396" y="466"/>
                  </a:cubicBezTo>
                  <a:cubicBezTo>
                    <a:pt x="1311" y="189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01557" y="702417"/>
              <a:ext cx="53264" cy="45488"/>
            </a:xfrm>
            <a:custGeom>
              <a:avLst/>
              <a:gdLst/>
              <a:ahLst/>
              <a:cxnLst/>
              <a:rect l="l" t="t" r="r" b="b"/>
              <a:pathLst>
                <a:path w="1603" h="1369" extrusionOk="0">
                  <a:moveTo>
                    <a:pt x="783" y="1"/>
                  </a:moveTo>
                  <a:cubicBezTo>
                    <a:pt x="692" y="1"/>
                    <a:pt x="601" y="14"/>
                    <a:pt x="517" y="39"/>
                  </a:cubicBezTo>
                  <a:cubicBezTo>
                    <a:pt x="207" y="143"/>
                    <a:pt x="0" y="582"/>
                    <a:pt x="207" y="892"/>
                  </a:cubicBezTo>
                  <a:cubicBezTo>
                    <a:pt x="286" y="1229"/>
                    <a:pt x="563" y="1369"/>
                    <a:pt x="828" y="1369"/>
                  </a:cubicBezTo>
                  <a:cubicBezTo>
                    <a:pt x="908" y="1369"/>
                    <a:pt x="988" y="1356"/>
                    <a:pt x="1060" y="1332"/>
                  </a:cubicBezTo>
                  <a:cubicBezTo>
                    <a:pt x="1396" y="1125"/>
                    <a:pt x="1603" y="789"/>
                    <a:pt x="1500" y="350"/>
                  </a:cubicBezTo>
                  <a:cubicBezTo>
                    <a:pt x="1344" y="117"/>
                    <a:pt x="1058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90875" y="617817"/>
              <a:ext cx="61039" cy="89349"/>
            </a:xfrm>
            <a:custGeom>
              <a:avLst/>
              <a:gdLst/>
              <a:ahLst/>
              <a:cxnLst/>
              <a:rect l="l" t="t" r="r" b="b"/>
              <a:pathLst>
                <a:path w="1837" h="2689" extrusionOk="0">
                  <a:moveTo>
                    <a:pt x="1707" y="0"/>
                  </a:moveTo>
                  <a:lnTo>
                    <a:pt x="1707" y="0"/>
                  </a:lnTo>
                  <a:cubicBezTo>
                    <a:pt x="1190" y="104"/>
                    <a:pt x="750" y="543"/>
                    <a:pt x="414" y="957"/>
                  </a:cubicBezTo>
                  <a:cubicBezTo>
                    <a:pt x="207" y="1500"/>
                    <a:pt x="104" y="2043"/>
                    <a:pt x="1" y="2689"/>
                  </a:cubicBezTo>
                  <a:cubicBezTo>
                    <a:pt x="647" y="2482"/>
                    <a:pt x="1190" y="2146"/>
                    <a:pt x="1500" y="1500"/>
                  </a:cubicBezTo>
                  <a:cubicBezTo>
                    <a:pt x="1836" y="1086"/>
                    <a:pt x="1707" y="543"/>
                    <a:pt x="1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704497" y="653904"/>
              <a:ext cx="67884" cy="81607"/>
            </a:xfrm>
            <a:custGeom>
              <a:avLst/>
              <a:gdLst/>
              <a:ahLst/>
              <a:cxnLst/>
              <a:rect l="l" t="t" r="r" b="b"/>
              <a:pathLst>
                <a:path w="2043" h="2456" extrusionOk="0">
                  <a:moveTo>
                    <a:pt x="0" y="0"/>
                  </a:moveTo>
                  <a:cubicBezTo>
                    <a:pt x="0" y="646"/>
                    <a:pt x="104" y="1293"/>
                    <a:pt x="543" y="1706"/>
                  </a:cubicBezTo>
                  <a:cubicBezTo>
                    <a:pt x="982" y="2146"/>
                    <a:pt x="1499" y="2249"/>
                    <a:pt x="2042" y="2456"/>
                  </a:cubicBezTo>
                  <a:cubicBezTo>
                    <a:pt x="2042" y="1939"/>
                    <a:pt x="1835" y="1293"/>
                    <a:pt x="1396" y="853"/>
                  </a:cubicBezTo>
                  <a:cubicBezTo>
                    <a:pt x="1086" y="414"/>
                    <a:pt x="543" y="2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7094466" y="609743"/>
              <a:ext cx="50705" cy="40405"/>
            </a:xfrm>
            <a:custGeom>
              <a:avLst/>
              <a:gdLst/>
              <a:ahLst/>
              <a:cxnLst/>
              <a:rect l="l" t="t" r="r" b="b"/>
              <a:pathLst>
                <a:path w="1526" h="1216" extrusionOk="0">
                  <a:moveTo>
                    <a:pt x="592" y="0"/>
                  </a:moveTo>
                  <a:cubicBezTo>
                    <a:pt x="532" y="0"/>
                    <a:pt x="480" y="12"/>
                    <a:pt x="440" y="37"/>
                  </a:cubicBezTo>
                  <a:cubicBezTo>
                    <a:pt x="104" y="243"/>
                    <a:pt x="0" y="554"/>
                    <a:pt x="104" y="890"/>
                  </a:cubicBezTo>
                  <a:cubicBezTo>
                    <a:pt x="254" y="1090"/>
                    <a:pt x="437" y="1215"/>
                    <a:pt x="639" y="1215"/>
                  </a:cubicBezTo>
                  <a:cubicBezTo>
                    <a:pt x="749" y="1215"/>
                    <a:pt x="864" y="1178"/>
                    <a:pt x="983" y="1096"/>
                  </a:cubicBezTo>
                  <a:cubicBezTo>
                    <a:pt x="1293" y="993"/>
                    <a:pt x="1525" y="786"/>
                    <a:pt x="1396" y="450"/>
                  </a:cubicBezTo>
                  <a:cubicBezTo>
                    <a:pt x="1229" y="200"/>
                    <a:pt x="844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7026613" y="618515"/>
              <a:ext cx="49841" cy="45854"/>
            </a:xfrm>
            <a:custGeom>
              <a:avLst/>
              <a:gdLst/>
              <a:ahLst/>
              <a:cxnLst/>
              <a:rect l="l" t="t" r="r" b="b"/>
              <a:pathLst>
                <a:path w="1500" h="1380" extrusionOk="0">
                  <a:moveTo>
                    <a:pt x="716" y="0"/>
                  </a:moveTo>
                  <a:cubicBezTo>
                    <a:pt x="621" y="0"/>
                    <a:pt x="525" y="26"/>
                    <a:pt x="439" y="83"/>
                  </a:cubicBezTo>
                  <a:cubicBezTo>
                    <a:pt x="103" y="290"/>
                    <a:pt x="0" y="729"/>
                    <a:pt x="103" y="1065"/>
                  </a:cubicBezTo>
                  <a:cubicBezTo>
                    <a:pt x="254" y="1265"/>
                    <a:pt x="479" y="1379"/>
                    <a:pt x="711" y="1379"/>
                  </a:cubicBezTo>
                  <a:cubicBezTo>
                    <a:pt x="838" y="1379"/>
                    <a:pt x="967" y="1345"/>
                    <a:pt x="1086" y="1272"/>
                  </a:cubicBezTo>
                  <a:cubicBezTo>
                    <a:pt x="1396" y="1168"/>
                    <a:pt x="1499" y="729"/>
                    <a:pt x="1293" y="419"/>
                  </a:cubicBezTo>
                  <a:cubicBezTo>
                    <a:pt x="1218" y="176"/>
                    <a:pt x="967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072967" y="662842"/>
              <a:ext cx="46419" cy="41003"/>
            </a:xfrm>
            <a:custGeom>
              <a:avLst/>
              <a:gdLst/>
              <a:ahLst/>
              <a:cxnLst/>
              <a:rect l="l" t="t" r="r" b="b"/>
              <a:pathLst>
                <a:path w="1397" h="1234" extrusionOk="0">
                  <a:moveTo>
                    <a:pt x="605" y="1"/>
                  </a:moveTo>
                  <a:cubicBezTo>
                    <a:pt x="513" y="1"/>
                    <a:pt x="420" y="14"/>
                    <a:pt x="337" y="41"/>
                  </a:cubicBezTo>
                  <a:cubicBezTo>
                    <a:pt x="104" y="248"/>
                    <a:pt x="1" y="584"/>
                    <a:pt x="104" y="894"/>
                  </a:cubicBezTo>
                  <a:cubicBezTo>
                    <a:pt x="256" y="1113"/>
                    <a:pt x="440" y="1233"/>
                    <a:pt x="643" y="1233"/>
                  </a:cubicBezTo>
                  <a:cubicBezTo>
                    <a:pt x="752" y="1233"/>
                    <a:pt x="866" y="1199"/>
                    <a:pt x="983" y="1127"/>
                  </a:cubicBezTo>
                  <a:cubicBezTo>
                    <a:pt x="1293" y="1024"/>
                    <a:pt x="1397" y="584"/>
                    <a:pt x="1190" y="248"/>
                  </a:cubicBezTo>
                  <a:cubicBezTo>
                    <a:pt x="1114" y="97"/>
                    <a:pt x="859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6958728" y="617817"/>
              <a:ext cx="71339" cy="79048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" y="0"/>
                  </a:moveTo>
                  <a:cubicBezTo>
                    <a:pt x="1" y="647"/>
                    <a:pt x="208" y="1293"/>
                    <a:pt x="647" y="1732"/>
                  </a:cubicBezTo>
                  <a:cubicBezTo>
                    <a:pt x="1087" y="2146"/>
                    <a:pt x="1604" y="2146"/>
                    <a:pt x="2146" y="2379"/>
                  </a:cubicBezTo>
                  <a:cubicBezTo>
                    <a:pt x="2146" y="1732"/>
                    <a:pt x="1836" y="1189"/>
                    <a:pt x="1397" y="853"/>
                  </a:cubicBezTo>
                  <a:cubicBezTo>
                    <a:pt x="1087" y="440"/>
                    <a:pt x="544" y="20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493165" y="1237129"/>
              <a:ext cx="50738" cy="3525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6475155" y="1176155"/>
              <a:ext cx="25785" cy="150321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389260" y="1100560"/>
              <a:ext cx="171819" cy="120815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436477" y="1129768"/>
              <a:ext cx="74762" cy="49808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106652" y="1329903"/>
              <a:ext cx="50705" cy="36085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6153039" y="1268896"/>
              <a:ext cx="18076" cy="10054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085187" y="1194165"/>
              <a:ext cx="175242" cy="12114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135860" y="1222542"/>
              <a:ext cx="78184" cy="50207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7145139" y="1247430"/>
              <a:ext cx="49841" cy="39541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7188070" y="1190742"/>
              <a:ext cx="24954" cy="139190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7127096" y="1115148"/>
              <a:ext cx="171819" cy="11998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7176905" y="1142229"/>
              <a:ext cx="75626" cy="51303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7398539" y="1311860"/>
              <a:ext cx="18076" cy="57583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7330686" y="1237129"/>
              <a:ext cx="171819" cy="117692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7377040" y="1262715"/>
              <a:ext cx="79081" cy="50406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1"/>
          <p:cNvGrpSpPr/>
          <p:nvPr/>
        </p:nvGrpSpPr>
        <p:grpSpPr>
          <a:xfrm>
            <a:off x="184431" y="2783625"/>
            <a:ext cx="394887" cy="871122"/>
            <a:chOff x="184431" y="2783625"/>
            <a:chExt cx="394887" cy="871122"/>
          </a:xfrm>
        </p:grpSpPr>
        <p:sp>
          <p:nvSpPr>
            <p:cNvPr id="1049" name="Google Shape;1049;p41"/>
            <p:cNvSpPr/>
            <p:nvPr/>
          </p:nvSpPr>
          <p:spPr>
            <a:xfrm rot="-1284429" flipH="1">
              <a:off x="276334" y="2822969"/>
              <a:ext cx="264697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rot="-1189910" flipH="1">
              <a:off x="220655" y="3357735"/>
              <a:ext cx="264691" cy="259818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3695146" y="2965220"/>
            <a:ext cx="1169552" cy="1090736"/>
            <a:chOff x="3695146" y="2965220"/>
            <a:chExt cx="1169552" cy="1090736"/>
          </a:xfrm>
        </p:grpSpPr>
        <p:sp>
          <p:nvSpPr>
            <p:cNvPr id="1052" name="Google Shape;1052;p41"/>
            <p:cNvSpPr/>
            <p:nvPr/>
          </p:nvSpPr>
          <p:spPr>
            <a:xfrm flipH="1">
              <a:off x="4439651" y="3528531"/>
              <a:ext cx="264687" cy="259813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rot="-1422621" flipH="1">
              <a:off x="3736214" y="3753878"/>
              <a:ext cx="264698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rot="-1405207" flipH="1">
              <a:off x="4559258" y="3007123"/>
              <a:ext cx="264706" cy="259832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rot="-1168396" flipH="1">
              <a:off x="3928198" y="3125496"/>
              <a:ext cx="264695" cy="259821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41"/>
          <p:cNvSpPr/>
          <p:nvPr/>
        </p:nvSpPr>
        <p:spPr>
          <a:xfrm>
            <a:off x="7823481" y="362269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1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1"/>
          <p:cNvSpPr txBox="1">
            <a:spLocks noGrp="1"/>
          </p:cNvSpPr>
          <p:nvPr>
            <p:ph type="ctrTitle"/>
          </p:nvPr>
        </p:nvSpPr>
        <p:spPr>
          <a:xfrm>
            <a:off x="181511" y="728576"/>
            <a:ext cx="5867152" cy="3100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dirty="0" smtClean="0"/>
              <a:t>Задача на урок:</a:t>
            </a:r>
            <a:br>
              <a:rPr lang="ru-RU" sz="3600" dirty="0" smtClean="0"/>
            </a:br>
            <a:r>
              <a:rPr lang="ru-RU" sz="3600" dirty="0" smtClean="0"/>
              <a:t>Выяснить</a:t>
            </a:r>
            <a:r>
              <a:rPr lang="ru-RU" sz="3600" dirty="0"/>
              <a:t>, что называют невидимыми </a:t>
            </a:r>
            <a:r>
              <a:rPr lang="ru-RU" sz="3600" dirty="0" smtClean="0"/>
              <a:t>нитями.</a:t>
            </a:r>
            <a:endParaRPr sz="3600" dirty="0">
              <a:solidFill>
                <a:schemeClr val="lt2"/>
              </a:solidFill>
            </a:endParaRPr>
          </a:p>
        </p:txBody>
      </p:sp>
      <p:grpSp>
        <p:nvGrpSpPr>
          <p:cNvPr id="982" name="Google Shape;982;p41"/>
          <p:cNvGrpSpPr/>
          <p:nvPr/>
        </p:nvGrpSpPr>
        <p:grpSpPr>
          <a:xfrm flipH="1">
            <a:off x="4228623" y="2340403"/>
            <a:ext cx="5524975" cy="2803081"/>
            <a:chOff x="5830923" y="477793"/>
            <a:chExt cx="1757475" cy="891650"/>
          </a:xfrm>
        </p:grpSpPr>
        <p:sp>
          <p:nvSpPr>
            <p:cNvPr id="983" name="Google Shape;983;p41"/>
            <p:cNvSpPr/>
            <p:nvPr/>
          </p:nvSpPr>
          <p:spPr>
            <a:xfrm>
              <a:off x="6046501" y="761100"/>
              <a:ext cx="182153" cy="66887"/>
            </a:xfrm>
            <a:custGeom>
              <a:avLst/>
              <a:gdLst/>
              <a:ahLst/>
              <a:cxnLst/>
              <a:rect l="l" t="t" r="r" b="b"/>
              <a:pathLst>
                <a:path w="5482" h="2013" extrusionOk="0">
                  <a:moveTo>
                    <a:pt x="2087" y="0"/>
                  </a:moveTo>
                  <a:cubicBezTo>
                    <a:pt x="1402" y="0"/>
                    <a:pt x="720" y="146"/>
                    <a:pt x="104" y="459"/>
                  </a:cubicBezTo>
                  <a:lnTo>
                    <a:pt x="1" y="562"/>
                  </a:lnTo>
                  <a:lnTo>
                    <a:pt x="104" y="562"/>
                  </a:lnTo>
                  <a:cubicBezTo>
                    <a:pt x="854" y="1208"/>
                    <a:pt x="1604" y="1854"/>
                    <a:pt x="2586" y="1958"/>
                  </a:cubicBezTo>
                  <a:cubicBezTo>
                    <a:pt x="2784" y="1996"/>
                    <a:pt x="2975" y="2013"/>
                    <a:pt x="3160" y="2013"/>
                  </a:cubicBezTo>
                  <a:cubicBezTo>
                    <a:pt x="3987" y="2013"/>
                    <a:pt x="4699" y="1671"/>
                    <a:pt x="5481" y="1312"/>
                  </a:cubicBezTo>
                  <a:cubicBezTo>
                    <a:pt x="4582" y="479"/>
                    <a:pt x="3328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5830923" y="1111293"/>
              <a:ext cx="1732515" cy="25814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063688" y="896804"/>
              <a:ext cx="254290" cy="24698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178791" y="1006424"/>
              <a:ext cx="64461" cy="209267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157325" y="1026993"/>
              <a:ext cx="78184" cy="53928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305765" y="959439"/>
              <a:ext cx="282633" cy="247478"/>
            </a:xfrm>
            <a:custGeom>
              <a:avLst/>
              <a:gdLst/>
              <a:ahLst/>
              <a:cxnLst/>
              <a:rect l="l" t="t" r="r" b="b"/>
              <a:pathLst>
                <a:path w="8506" h="7448" extrusionOk="0">
                  <a:moveTo>
                    <a:pt x="4305" y="1"/>
                  </a:moveTo>
                  <a:cubicBezTo>
                    <a:pt x="3156" y="1"/>
                    <a:pt x="2009" y="531"/>
                    <a:pt x="1293" y="1559"/>
                  </a:cubicBezTo>
                  <a:cubicBezTo>
                    <a:pt x="0" y="3187"/>
                    <a:pt x="440" y="5540"/>
                    <a:pt x="2043" y="6729"/>
                  </a:cubicBezTo>
                  <a:cubicBezTo>
                    <a:pt x="2747" y="7212"/>
                    <a:pt x="3536" y="7448"/>
                    <a:pt x="4312" y="7448"/>
                  </a:cubicBezTo>
                  <a:cubicBezTo>
                    <a:pt x="5445" y="7448"/>
                    <a:pt x="6549" y="6946"/>
                    <a:pt x="7316" y="5979"/>
                  </a:cubicBezTo>
                  <a:cubicBezTo>
                    <a:pt x="8505" y="4247"/>
                    <a:pt x="8195" y="1895"/>
                    <a:pt x="6463" y="706"/>
                  </a:cubicBezTo>
                  <a:cubicBezTo>
                    <a:pt x="5825" y="233"/>
                    <a:pt x="5065" y="1"/>
                    <a:pt x="4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373617" y="1068761"/>
              <a:ext cx="85926" cy="201525"/>
            </a:xfrm>
            <a:custGeom>
              <a:avLst/>
              <a:gdLst/>
              <a:ahLst/>
              <a:cxnLst/>
              <a:rect l="l" t="t" r="r" b="b"/>
              <a:pathLst>
                <a:path w="2586" h="6065" extrusionOk="0">
                  <a:moveTo>
                    <a:pt x="2379" y="1"/>
                  </a:moveTo>
                  <a:cubicBezTo>
                    <a:pt x="2172" y="1"/>
                    <a:pt x="2043" y="1"/>
                    <a:pt x="1939" y="208"/>
                  </a:cubicBezTo>
                  <a:lnTo>
                    <a:pt x="1" y="5714"/>
                  </a:lnTo>
                  <a:cubicBezTo>
                    <a:pt x="1" y="5817"/>
                    <a:pt x="1" y="6024"/>
                    <a:pt x="233" y="6024"/>
                  </a:cubicBezTo>
                  <a:cubicBezTo>
                    <a:pt x="261" y="6052"/>
                    <a:pt x="296" y="6064"/>
                    <a:pt x="333" y="6064"/>
                  </a:cubicBezTo>
                  <a:cubicBezTo>
                    <a:pt x="433" y="6064"/>
                    <a:pt x="543" y="5968"/>
                    <a:pt x="543" y="5817"/>
                  </a:cubicBezTo>
                  <a:lnTo>
                    <a:pt x="2586" y="440"/>
                  </a:lnTo>
                  <a:cubicBezTo>
                    <a:pt x="2586" y="208"/>
                    <a:pt x="2482" y="104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402825" y="1086804"/>
              <a:ext cx="74762" cy="53297"/>
            </a:xfrm>
            <a:custGeom>
              <a:avLst/>
              <a:gdLst/>
              <a:ahLst/>
              <a:cxnLst/>
              <a:rect l="l" t="t" r="r" b="b"/>
              <a:pathLst>
                <a:path w="2250" h="1604" extrusionOk="0">
                  <a:moveTo>
                    <a:pt x="207" y="1"/>
                  </a:moveTo>
                  <a:cubicBezTo>
                    <a:pt x="104" y="104"/>
                    <a:pt x="0" y="311"/>
                    <a:pt x="104" y="414"/>
                  </a:cubicBezTo>
                  <a:lnTo>
                    <a:pt x="517" y="1397"/>
                  </a:lnTo>
                  <a:cubicBezTo>
                    <a:pt x="647" y="1603"/>
                    <a:pt x="854" y="1603"/>
                    <a:pt x="957" y="1603"/>
                  </a:cubicBezTo>
                  <a:lnTo>
                    <a:pt x="2043" y="1060"/>
                  </a:lnTo>
                  <a:cubicBezTo>
                    <a:pt x="2249" y="1060"/>
                    <a:pt x="2249" y="854"/>
                    <a:pt x="2249" y="750"/>
                  </a:cubicBezTo>
                  <a:cubicBezTo>
                    <a:pt x="2146" y="543"/>
                    <a:pt x="1939" y="543"/>
                    <a:pt x="1810" y="543"/>
                  </a:cubicBezTo>
                  <a:lnTo>
                    <a:pt x="957" y="957"/>
                  </a:lnTo>
                  <a:lnTo>
                    <a:pt x="647" y="207"/>
                  </a:lnTo>
                  <a:cubicBezTo>
                    <a:pt x="517" y="1"/>
                    <a:pt x="311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5830923" y="1008451"/>
              <a:ext cx="176106" cy="250834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5856675" y="1119833"/>
              <a:ext cx="135768" cy="177235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5852389" y="1126312"/>
              <a:ext cx="64461" cy="58082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091010" y="890955"/>
              <a:ext cx="214783" cy="123739"/>
            </a:xfrm>
            <a:custGeom>
              <a:avLst/>
              <a:gdLst/>
              <a:ahLst/>
              <a:cxnLst/>
              <a:rect l="l" t="t" r="r" b="b"/>
              <a:pathLst>
                <a:path w="6464" h="3724" extrusionOk="0">
                  <a:moveTo>
                    <a:pt x="6024" y="1"/>
                  </a:moveTo>
                  <a:cubicBezTo>
                    <a:pt x="5927" y="1"/>
                    <a:pt x="5817" y="27"/>
                    <a:pt x="5714" y="78"/>
                  </a:cubicBezTo>
                  <a:cubicBezTo>
                    <a:pt x="5067" y="931"/>
                    <a:pt x="4318" y="1784"/>
                    <a:pt x="3335" y="2327"/>
                  </a:cubicBezTo>
                  <a:cubicBezTo>
                    <a:pt x="2793" y="2663"/>
                    <a:pt x="2043" y="2974"/>
                    <a:pt x="1293" y="2974"/>
                  </a:cubicBezTo>
                  <a:cubicBezTo>
                    <a:pt x="1087" y="2974"/>
                    <a:pt x="750" y="2870"/>
                    <a:pt x="544" y="2870"/>
                  </a:cubicBezTo>
                  <a:cubicBezTo>
                    <a:pt x="488" y="2842"/>
                    <a:pt x="431" y="2830"/>
                    <a:pt x="375" y="2830"/>
                  </a:cubicBezTo>
                  <a:cubicBezTo>
                    <a:pt x="221" y="2830"/>
                    <a:pt x="76" y="2926"/>
                    <a:pt x="1" y="3077"/>
                  </a:cubicBezTo>
                  <a:cubicBezTo>
                    <a:pt x="1" y="3310"/>
                    <a:pt x="104" y="3516"/>
                    <a:pt x="208" y="3516"/>
                  </a:cubicBezTo>
                  <a:cubicBezTo>
                    <a:pt x="647" y="3620"/>
                    <a:pt x="983" y="3723"/>
                    <a:pt x="1293" y="3723"/>
                  </a:cubicBezTo>
                  <a:cubicBezTo>
                    <a:pt x="2146" y="3723"/>
                    <a:pt x="3025" y="3413"/>
                    <a:pt x="3775" y="2974"/>
                  </a:cubicBezTo>
                  <a:cubicBezTo>
                    <a:pt x="4861" y="2327"/>
                    <a:pt x="5610" y="1371"/>
                    <a:pt x="6360" y="621"/>
                  </a:cubicBezTo>
                  <a:cubicBezTo>
                    <a:pt x="6463" y="388"/>
                    <a:pt x="6463" y="182"/>
                    <a:pt x="6257" y="78"/>
                  </a:cubicBezTo>
                  <a:cubicBezTo>
                    <a:pt x="6205" y="27"/>
                    <a:pt x="61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252500" y="832540"/>
              <a:ext cx="103105" cy="96825"/>
            </a:xfrm>
            <a:custGeom>
              <a:avLst/>
              <a:gdLst/>
              <a:ahLst/>
              <a:cxnLst/>
              <a:rect l="l" t="t" r="r" b="b"/>
              <a:pathLst>
                <a:path w="3103" h="2914" extrusionOk="0">
                  <a:moveTo>
                    <a:pt x="2353" y="1"/>
                  </a:moveTo>
                  <a:cubicBezTo>
                    <a:pt x="2146" y="1"/>
                    <a:pt x="2146" y="311"/>
                    <a:pt x="1939" y="647"/>
                  </a:cubicBezTo>
                  <a:cubicBezTo>
                    <a:pt x="1707" y="1087"/>
                    <a:pt x="1707" y="1190"/>
                    <a:pt x="1707" y="1190"/>
                  </a:cubicBezTo>
                  <a:cubicBezTo>
                    <a:pt x="1707" y="1190"/>
                    <a:pt x="1603" y="957"/>
                    <a:pt x="1500" y="854"/>
                  </a:cubicBezTo>
                  <a:cubicBezTo>
                    <a:pt x="1427" y="708"/>
                    <a:pt x="966" y="562"/>
                    <a:pt x="666" y="562"/>
                  </a:cubicBezTo>
                  <a:cubicBezTo>
                    <a:pt x="541" y="562"/>
                    <a:pt x="445" y="587"/>
                    <a:pt x="414" y="647"/>
                  </a:cubicBezTo>
                  <a:cubicBezTo>
                    <a:pt x="311" y="854"/>
                    <a:pt x="1164" y="854"/>
                    <a:pt x="1164" y="1293"/>
                  </a:cubicBezTo>
                  <a:cubicBezTo>
                    <a:pt x="1277" y="1565"/>
                    <a:pt x="955" y="1855"/>
                    <a:pt x="735" y="1855"/>
                  </a:cubicBezTo>
                  <a:cubicBezTo>
                    <a:pt x="703" y="1855"/>
                    <a:pt x="673" y="1849"/>
                    <a:pt x="647" y="1836"/>
                  </a:cubicBezTo>
                  <a:cubicBezTo>
                    <a:pt x="424" y="1836"/>
                    <a:pt x="510" y="744"/>
                    <a:pt x="244" y="744"/>
                  </a:cubicBezTo>
                  <a:cubicBezTo>
                    <a:pt x="233" y="744"/>
                    <a:pt x="220" y="746"/>
                    <a:pt x="207" y="751"/>
                  </a:cubicBezTo>
                  <a:cubicBezTo>
                    <a:pt x="1" y="854"/>
                    <a:pt x="104" y="1500"/>
                    <a:pt x="104" y="1940"/>
                  </a:cubicBezTo>
                  <a:cubicBezTo>
                    <a:pt x="104" y="2483"/>
                    <a:pt x="414" y="2896"/>
                    <a:pt x="414" y="2896"/>
                  </a:cubicBezTo>
                  <a:cubicBezTo>
                    <a:pt x="414" y="2896"/>
                    <a:pt x="535" y="2914"/>
                    <a:pt x="719" y="2914"/>
                  </a:cubicBezTo>
                  <a:cubicBezTo>
                    <a:pt x="1033" y="2914"/>
                    <a:pt x="1533" y="2863"/>
                    <a:pt x="1939" y="2586"/>
                  </a:cubicBezTo>
                  <a:cubicBezTo>
                    <a:pt x="2456" y="2146"/>
                    <a:pt x="3103" y="957"/>
                    <a:pt x="2999" y="854"/>
                  </a:cubicBezTo>
                  <a:cubicBezTo>
                    <a:pt x="2960" y="834"/>
                    <a:pt x="2925" y="826"/>
                    <a:pt x="2892" y="826"/>
                  </a:cubicBezTo>
                  <a:cubicBezTo>
                    <a:pt x="2749" y="826"/>
                    <a:pt x="2645" y="982"/>
                    <a:pt x="2456" y="1087"/>
                  </a:cubicBezTo>
                  <a:cubicBezTo>
                    <a:pt x="2353" y="1293"/>
                    <a:pt x="2146" y="1500"/>
                    <a:pt x="2146" y="1500"/>
                  </a:cubicBezTo>
                  <a:cubicBezTo>
                    <a:pt x="2146" y="1500"/>
                    <a:pt x="2250" y="1087"/>
                    <a:pt x="2353" y="751"/>
                  </a:cubicBezTo>
                  <a:cubicBezTo>
                    <a:pt x="2456" y="440"/>
                    <a:pt x="2456" y="104"/>
                    <a:pt x="2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269679" y="890091"/>
              <a:ext cx="39541" cy="10367"/>
            </a:xfrm>
            <a:custGeom>
              <a:avLst/>
              <a:gdLst/>
              <a:ahLst/>
              <a:cxnLst/>
              <a:rect l="l" t="t" r="r" b="b"/>
              <a:pathLst>
                <a:path w="1190" h="312" extrusionOk="0">
                  <a:moveTo>
                    <a:pt x="440" y="1"/>
                  </a:moveTo>
                  <a:cubicBezTo>
                    <a:pt x="337" y="1"/>
                    <a:pt x="233" y="1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208"/>
                    <a:pt x="58" y="254"/>
                    <a:pt x="96" y="254"/>
                  </a:cubicBezTo>
                  <a:cubicBezTo>
                    <a:pt x="116" y="254"/>
                    <a:pt x="130" y="242"/>
                    <a:pt x="130" y="208"/>
                  </a:cubicBezTo>
                  <a:lnTo>
                    <a:pt x="440" y="208"/>
                  </a:lnTo>
                  <a:cubicBezTo>
                    <a:pt x="647" y="208"/>
                    <a:pt x="880" y="208"/>
                    <a:pt x="1086" y="311"/>
                  </a:cubicBezTo>
                  <a:lnTo>
                    <a:pt x="1190" y="311"/>
                  </a:lnTo>
                  <a:cubicBezTo>
                    <a:pt x="1190" y="208"/>
                    <a:pt x="1190" y="208"/>
                    <a:pt x="1086" y="208"/>
                  </a:cubicBezTo>
                  <a:cubicBezTo>
                    <a:pt x="983" y="104"/>
                    <a:pt x="776" y="1"/>
                    <a:pt x="440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894331" y="1158112"/>
              <a:ext cx="160655" cy="148261"/>
            </a:xfrm>
            <a:custGeom>
              <a:avLst/>
              <a:gdLst/>
              <a:ahLst/>
              <a:cxnLst/>
              <a:rect l="l" t="t" r="r" b="b"/>
              <a:pathLst>
                <a:path w="4835" h="4462" extrusionOk="0">
                  <a:moveTo>
                    <a:pt x="2249" y="0"/>
                  </a:moveTo>
                  <a:cubicBezTo>
                    <a:pt x="1499" y="0"/>
                    <a:pt x="853" y="207"/>
                    <a:pt x="310" y="440"/>
                  </a:cubicBezTo>
                  <a:cubicBezTo>
                    <a:pt x="103" y="543"/>
                    <a:pt x="0" y="750"/>
                    <a:pt x="103" y="983"/>
                  </a:cubicBezTo>
                  <a:cubicBezTo>
                    <a:pt x="207" y="1189"/>
                    <a:pt x="440" y="1189"/>
                    <a:pt x="646" y="1189"/>
                  </a:cubicBezTo>
                  <a:cubicBezTo>
                    <a:pt x="1189" y="853"/>
                    <a:pt x="1732" y="750"/>
                    <a:pt x="2249" y="750"/>
                  </a:cubicBezTo>
                  <a:lnTo>
                    <a:pt x="2378" y="750"/>
                  </a:lnTo>
                  <a:cubicBezTo>
                    <a:pt x="3025" y="750"/>
                    <a:pt x="3542" y="1086"/>
                    <a:pt x="3878" y="1500"/>
                  </a:cubicBezTo>
                  <a:cubicBezTo>
                    <a:pt x="4084" y="1836"/>
                    <a:pt x="4188" y="2146"/>
                    <a:pt x="4188" y="2585"/>
                  </a:cubicBezTo>
                  <a:lnTo>
                    <a:pt x="4188" y="2689"/>
                  </a:lnTo>
                  <a:cubicBezTo>
                    <a:pt x="4084" y="3128"/>
                    <a:pt x="3981" y="3568"/>
                    <a:pt x="3878" y="3981"/>
                  </a:cubicBezTo>
                  <a:cubicBezTo>
                    <a:pt x="3774" y="4214"/>
                    <a:pt x="3878" y="4421"/>
                    <a:pt x="4084" y="4421"/>
                  </a:cubicBezTo>
                  <a:cubicBezTo>
                    <a:pt x="4112" y="4448"/>
                    <a:pt x="4149" y="4461"/>
                    <a:pt x="4190" y="4461"/>
                  </a:cubicBezTo>
                  <a:cubicBezTo>
                    <a:pt x="4303" y="4461"/>
                    <a:pt x="4448" y="4365"/>
                    <a:pt x="4524" y="4214"/>
                  </a:cubicBezTo>
                  <a:cubicBezTo>
                    <a:pt x="4731" y="3774"/>
                    <a:pt x="4834" y="3231"/>
                    <a:pt x="4834" y="2689"/>
                  </a:cubicBezTo>
                  <a:lnTo>
                    <a:pt x="4834" y="2585"/>
                  </a:lnTo>
                  <a:cubicBezTo>
                    <a:pt x="4834" y="2042"/>
                    <a:pt x="4731" y="1500"/>
                    <a:pt x="4524" y="1086"/>
                  </a:cubicBezTo>
                  <a:cubicBezTo>
                    <a:pt x="3981" y="440"/>
                    <a:pt x="3231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7030036" y="1265473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629" y="0"/>
                  </a:moveTo>
                  <a:cubicBezTo>
                    <a:pt x="983" y="0"/>
                    <a:pt x="336" y="440"/>
                    <a:pt x="0" y="983"/>
                  </a:cubicBezTo>
                  <a:lnTo>
                    <a:pt x="3335" y="1086"/>
                  </a:lnTo>
                  <a:cubicBezTo>
                    <a:pt x="3025" y="440"/>
                    <a:pt x="2379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382381" y="477793"/>
              <a:ext cx="819457" cy="820321"/>
            </a:xfrm>
            <a:custGeom>
              <a:avLst/>
              <a:gdLst/>
              <a:ahLst/>
              <a:cxnLst/>
              <a:rect l="l" t="t" r="r" b="b"/>
              <a:pathLst>
                <a:path w="24662" h="24688" extrusionOk="0">
                  <a:moveTo>
                    <a:pt x="12279" y="1"/>
                  </a:moveTo>
                  <a:cubicBezTo>
                    <a:pt x="9151" y="1"/>
                    <a:pt x="6359" y="1190"/>
                    <a:pt x="4085" y="3129"/>
                  </a:cubicBezTo>
                  <a:cubicBezTo>
                    <a:pt x="2585" y="4525"/>
                    <a:pt x="1500" y="6153"/>
                    <a:pt x="750" y="8092"/>
                  </a:cubicBezTo>
                  <a:cubicBezTo>
                    <a:pt x="543" y="8635"/>
                    <a:pt x="440" y="9048"/>
                    <a:pt x="336" y="9591"/>
                  </a:cubicBezTo>
                  <a:cubicBezTo>
                    <a:pt x="207" y="9927"/>
                    <a:pt x="207" y="10134"/>
                    <a:pt x="104" y="10470"/>
                  </a:cubicBezTo>
                  <a:cubicBezTo>
                    <a:pt x="0" y="11116"/>
                    <a:pt x="0" y="11763"/>
                    <a:pt x="0" y="12409"/>
                  </a:cubicBezTo>
                  <a:cubicBezTo>
                    <a:pt x="0" y="18871"/>
                    <a:pt x="5067" y="24248"/>
                    <a:pt x="11426" y="24688"/>
                  </a:cubicBezTo>
                  <a:lnTo>
                    <a:pt x="12615" y="24688"/>
                  </a:lnTo>
                  <a:cubicBezTo>
                    <a:pt x="13132" y="24688"/>
                    <a:pt x="13572" y="24688"/>
                    <a:pt x="14011" y="24559"/>
                  </a:cubicBezTo>
                  <a:cubicBezTo>
                    <a:pt x="15847" y="24352"/>
                    <a:pt x="17553" y="23705"/>
                    <a:pt x="19078" y="22749"/>
                  </a:cubicBezTo>
                  <a:cubicBezTo>
                    <a:pt x="19595" y="22310"/>
                    <a:pt x="20034" y="21974"/>
                    <a:pt x="20577" y="21560"/>
                  </a:cubicBezTo>
                  <a:cubicBezTo>
                    <a:pt x="20681" y="21457"/>
                    <a:pt x="20681" y="21327"/>
                    <a:pt x="20784" y="21327"/>
                  </a:cubicBezTo>
                  <a:cubicBezTo>
                    <a:pt x="22180" y="20035"/>
                    <a:pt x="23266" y="18432"/>
                    <a:pt x="23912" y="16597"/>
                  </a:cubicBezTo>
                  <a:cubicBezTo>
                    <a:pt x="24015" y="16157"/>
                    <a:pt x="24119" y="15744"/>
                    <a:pt x="24248" y="15408"/>
                  </a:cubicBezTo>
                  <a:cubicBezTo>
                    <a:pt x="24455" y="14451"/>
                    <a:pt x="24661" y="13365"/>
                    <a:pt x="24661" y="12409"/>
                  </a:cubicBezTo>
                  <a:cubicBezTo>
                    <a:pt x="24661" y="11116"/>
                    <a:pt x="24455" y="9927"/>
                    <a:pt x="24015" y="8738"/>
                  </a:cubicBezTo>
                  <a:cubicBezTo>
                    <a:pt x="23705" y="7549"/>
                    <a:pt x="23162" y="6463"/>
                    <a:pt x="22516" y="5507"/>
                  </a:cubicBezTo>
                  <a:cubicBezTo>
                    <a:pt x="22309" y="5171"/>
                    <a:pt x="22076" y="4757"/>
                    <a:pt x="21766" y="4421"/>
                  </a:cubicBezTo>
                  <a:cubicBezTo>
                    <a:pt x="20241" y="2715"/>
                    <a:pt x="18432" y="1422"/>
                    <a:pt x="16260" y="647"/>
                  </a:cubicBezTo>
                  <a:cubicBezTo>
                    <a:pt x="15717" y="544"/>
                    <a:pt x="15304" y="440"/>
                    <a:pt x="14864" y="337"/>
                  </a:cubicBezTo>
                  <a:lnTo>
                    <a:pt x="14657" y="337"/>
                  </a:lnTo>
                  <a:cubicBezTo>
                    <a:pt x="14554" y="233"/>
                    <a:pt x="14425" y="233"/>
                    <a:pt x="14218" y="233"/>
                  </a:cubicBezTo>
                  <a:cubicBezTo>
                    <a:pt x="13572" y="130"/>
                    <a:pt x="12925" y="1"/>
                    <a:pt x="12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486320" y="477793"/>
              <a:ext cx="444086" cy="422654"/>
            </a:xfrm>
            <a:custGeom>
              <a:avLst/>
              <a:gdLst/>
              <a:ahLst/>
              <a:cxnLst/>
              <a:rect l="l" t="t" r="r" b="b"/>
              <a:pathLst>
                <a:path w="13365" h="12720" extrusionOk="0">
                  <a:moveTo>
                    <a:pt x="9151" y="1"/>
                  </a:moveTo>
                  <a:cubicBezTo>
                    <a:pt x="6023" y="1"/>
                    <a:pt x="3231" y="1190"/>
                    <a:pt x="957" y="3129"/>
                  </a:cubicBezTo>
                  <a:cubicBezTo>
                    <a:pt x="750" y="3878"/>
                    <a:pt x="646" y="4654"/>
                    <a:pt x="440" y="5403"/>
                  </a:cubicBezTo>
                  <a:cubicBezTo>
                    <a:pt x="310" y="5817"/>
                    <a:pt x="104" y="6153"/>
                    <a:pt x="0" y="6593"/>
                  </a:cubicBezTo>
                  <a:cubicBezTo>
                    <a:pt x="0" y="7006"/>
                    <a:pt x="104" y="7549"/>
                    <a:pt x="543" y="7756"/>
                  </a:cubicBezTo>
                  <a:cubicBezTo>
                    <a:pt x="646" y="7756"/>
                    <a:pt x="750" y="7885"/>
                    <a:pt x="853" y="7885"/>
                  </a:cubicBezTo>
                  <a:cubicBezTo>
                    <a:pt x="1086" y="8092"/>
                    <a:pt x="853" y="8531"/>
                    <a:pt x="957" y="8738"/>
                  </a:cubicBezTo>
                  <a:cubicBezTo>
                    <a:pt x="1028" y="8909"/>
                    <a:pt x="1185" y="8986"/>
                    <a:pt x="1368" y="8986"/>
                  </a:cubicBezTo>
                  <a:cubicBezTo>
                    <a:pt x="1518" y="8986"/>
                    <a:pt x="1684" y="8934"/>
                    <a:pt x="1836" y="8842"/>
                  </a:cubicBezTo>
                  <a:cubicBezTo>
                    <a:pt x="2042" y="8738"/>
                    <a:pt x="2249" y="8402"/>
                    <a:pt x="2585" y="8195"/>
                  </a:cubicBezTo>
                  <a:cubicBezTo>
                    <a:pt x="2585" y="8195"/>
                    <a:pt x="2689" y="8092"/>
                    <a:pt x="2792" y="8092"/>
                  </a:cubicBezTo>
                  <a:cubicBezTo>
                    <a:pt x="3025" y="8092"/>
                    <a:pt x="3128" y="8299"/>
                    <a:pt x="3231" y="8402"/>
                  </a:cubicBezTo>
                  <a:cubicBezTo>
                    <a:pt x="3438" y="8945"/>
                    <a:pt x="3128" y="9695"/>
                    <a:pt x="3438" y="10134"/>
                  </a:cubicBezTo>
                  <a:cubicBezTo>
                    <a:pt x="3774" y="10574"/>
                    <a:pt x="4421" y="10574"/>
                    <a:pt x="4627" y="10987"/>
                  </a:cubicBezTo>
                  <a:cubicBezTo>
                    <a:pt x="4731" y="11116"/>
                    <a:pt x="4731" y="11323"/>
                    <a:pt x="4731" y="11427"/>
                  </a:cubicBezTo>
                  <a:cubicBezTo>
                    <a:pt x="4834" y="11763"/>
                    <a:pt x="4963" y="11969"/>
                    <a:pt x="5067" y="12176"/>
                  </a:cubicBezTo>
                  <a:cubicBezTo>
                    <a:pt x="5170" y="12280"/>
                    <a:pt x="5274" y="12409"/>
                    <a:pt x="5274" y="12512"/>
                  </a:cubicBezTo>
                  <a:cubicBezTo>
                    <a:pt x="5480" y="12616"/>
                    <a:pt x="5610" y="12616"/>
                    <a:pt x="5713" y="12719"/>
                  </a:cubicBezTo>
                  <a:cubicBezTo>
                    <a:pt x="6023" y="12719"/>
                    <a:pt x="6359" y="12616"/>
                    <a:pt x="6359" y="12280"/>
                  </a:cubicBezTo>
                  <a:cubicBezTo>
                    <a:pt x="6359" y="12176"/>
                    <a:pt x="6256" y="12176"/>
                    <a:pt x="6256" y="12073"/>
                  </a:cubicBezTo>
                  <a:cubicBezTo>
                    <a:pt x="6023" y="11763"/>
                    <a:pt x="6023" y="11323"/>
                    <a:pt x="6256" y="10987"/>
                  </a:cubicBezTo>
                  <a:cubicBezTo>
                    <a:pt x="6359" y="10780"/>
                    <a:pt x="6566" y="10677"/>
                    <a:pt x="6566" y="10470"/>
                  </a:cubicBezTo>
                  <a:cubicBezTo>
                    <a:pt x="6463" y="10031"/>
                    <a:pt x="5920" y="9927"/>
                    <a:pt x="5713" y="9591"/>
                  </a:cubicBezTo>
                  <a:cubicBezTo>
                    <a:pt x="5610" y="9178"/>
                    <a:pt x="6127" y="8635"/>
                    <a:pt x="5920" y="8299"/>
                  </a:cubicBezTo>
                  <a:cubicBezTo>
                    <a:pt x="5816" y="8195"/>
                    <a:pt x="5713" y="8195"/>
                    <a:pt x="5610" y="8092"/>
                  </a:cubicBezTo>
                  <a:cubicBezTo>
                    <a:pt x="5610" y="7988"/>
                    <a:pt x="5610" y="7756"/>
                    <a:pt x="5713" y="7652"/>
                  </a:cubicBezTo>
                  <a:cubicBezTo>
                    <a:pt x="5816" y="7549"/>
                    <a:pt x="6023" y="7549"/>
                    <a:pt x="6127" y="7549"/>
                  </a:cubicBezTo>
                  <a:cubicBezTo>
                    <a:pt x="6255" y="7519"/>
                    <a:pt x="6375" y="7506"/>
                    <a:pt x="6488" y="7506"/>
                  </a:cubicBezTo>
                  <a:cubicBezTo>
                    <a:pt x="6761" y="7506"/>
                    <a:pt x="6993" y="7579"/>
                    <a:pt x="7212" y="7652"/>
                  </a:cubicBezTo>
                  <a:cubicBezTo>
                    <a:pt x="7419" y="7756"/>
                    <a:pt x="7652" y="7885"/>
                    <a:pt x="7859" y="7988"/>
                  </a:cubicBezTo>
                  <a:cubicBezTo>
                    <a:pt x="7944" y="8031"/>
                    <a:pt x="8052" y="8056"/>
                    <a:pt x="8164" y="8056"/>
                  </a:cubicBezTo>
                  <a:cubicBezTo>
                    <a:pt x="8322" y="8056"/>
                    <a:pt x="8487" y="8006"/>
                    <a:pt x="8608" y="7885"/>
                  </a:cubicBezTo>
                  <a:cubicBezTo>
                    <a:pt x="8944" y="7652"/>
                    <a:pt x="8712" y="7006"/>
                    <a:pt x="8944" y="6593"/>
                  </a:cubicBezTo>
                  <a:cubicBezTo>
                    <a:pt x="9048" y="6463"/>
                    <a:pt x="9255" y="6360"/>
                    <a:pt x="9358" y="6257"/>
                  </a:cubicBezTo>
                  <a:cubicBezTo>
                    <a:pt x="9901" y="6050"/>
                    <a:pt x="10444" y="5946"/>
                    <a:pt x="10987" y="5714"/>
                  </a:cubicBezTo>
                  <a:cubicBezTo>
                    <a:pt x="11529" y="5403"/>
                    <a:pt x="11943" y="4964"/>
                    <a:pt x="11840" y="4421"/>
                  </a:cubicBezTo>
                  <a:cubicBezTo>
                    <a:pt x="11840" y="4008"/>
                    <a:pt x="11529" y="3568"/>
                    <a:pt x="11840" y="3361"/>
                  </a:cubicBezTo>
                  <a:cubicBezTo>
                    <a:pt x="11840" y="3232"/>
                    <a:pt x="11943" y="3129"/>
                    <a:pt x="12072" y="3129"/>
                  </a:cubicBezTo>
                  <a:cubicBezTo>
                    <a:pt x="12589" y="2818"/>
                    <a:pt x="13132" y="2276"/>
                    <a:pt x="13236" y="1733"/>
                  </a:cubicBezTo>
                  <a:cubicBezTo>
                    <a:pt x="13365" y="1293"/>
                    <a:pt x="13236" y="983"/>
                    <a:pt x="13132" y="647"/>
                  </a:cubicBezTo>
                  <a:cubicBezTo>
                    <a:pt x="12589" y="544"/>
                    <a:pt x="12176" y="440"/>
                    <a:pt x="11736" y="337"/>
                  </a:cubicBezTo>
                  <a:lnTo>
                    <a:pt x="11529" y="337"/>
                  </a:lnTo>
                  <a:cubicBezTo>
                    <a:pt x="11426" y="233"/>
                    <a:pt x="11297" y="233"/>
                    <a:pt x="11090" y="233"/>
                  </a:cubicBezTo>
                  <a:cubicBezTo>
                    <a:pt x="10444" y="130"/>
                    <a:pt x="9797" y="1"/>
                    <a:pt x="9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586802" y="869855"/>
              <a:ext cx="393447" cy="428269"/>
            </a:xfrm>
            <a:custGeom>
              <a:avLst/>
              <a:gdLst/>
              <a:ahLst/>
              <a:cxnLst/>
              <a:rect l="l" t="t" r="r" b="b"/>
              <a:pathLst>
                <a:path w="11841" h="12889" extrusionOk="0">
                  <a:moveTo>
                    <a:pt x="2859" y="1"/>
                  </a:moveTo>
                  <a:cubicBezTo>
                    <a:pt x="2785" y="1"/>
                    <a:pt x="2699" y="48"/>
                    <a:pt x="2586" y="170"/>
                  </a:cubicBezTo>
                  <a:cubicBezTo>
                    <a:pt x="2456" y="377"/>
                    <a:pt x="2353" y="481"/>
                    <a:pt x="2250" y="713"/>
                  </a:cubicBezTo>
                  <a:cubicBezTo>
                    <a:pt x="2146" y="920"/>
                    <a:pt x="2043" y="1256"/>
                    <a:pt x="1939" y="1566"/>
                  </a:cubicBezTo>
                  <a:cubicBezTo>
                    <a:pt x="1500" y="2109"/>
                    <a:pt x="1060" y="2549"/>
                    <a:pt x="750" y="3195"/>
                  </a:cubicBezTo>
                  <a:cubicBezTo>
                    <a:pt x="647" y="3609"/>
                    <a:pt x="518" y="4151"/>
                    <a:pt x="750" y="4591"/>
                  </a:cubicBezTo>
                  <a:cubicBezTo>
                    <a:pt x="854" y="4798"/>
                    <a:pt x="957" y="4901"/>
                    <a:pt x="1060" y="5134"/>
                  </a:cubicBezTo>
                  <a:cubicBezTo>
                    <a:pt x="1164" y="5444"/>
                    <a:pt x="1164" y="5780"/>
                    <a:pt x="957" y="6090"/>
                  </a:cubicBezTo>
                  <a:lnTo>
                    <a:pt x="957" y="6194"/>
                  </a:lnTo>
                  <a:cubicBezTo>
                    <a:pt x="750" y="6633"/>
                    <a:pt x="518" y="6943"/>
                    <a:pt x="311" y="7279"/>
                  </a:cubicBezTo>
                  <a:cubicBezTo>
                    <a:pt x="1" y="8365"/>
                    <a:pt x="518" y="9761"/>
                    <a:pt x="1707" y="10071"/>
                  </a:cubicBezTo>
                  <a:cubicBezTo>
                    <a:pt x="2353" y="10304"/>
                    <a:pt x="3335" y="10175"/>
                    <a:pt x="3749" y="10821"/>
                  </a:cubicBezTo>
                  <a:cubicBezTo>
                    <a:pt x="3982" y="11053"/>
                    <a:pt x="4085" y="11467"/>
                    <a:pt x="4188" y="11700"/>
                  </a:cubicBezTo>
                  <a:cubicBezTo>
                    <a:pt x="4395" y="12010"/>
                    <a:pt x="4628" y="12346"/>
                    <a:pt x="4938" y="12449"/>
                  </a:cubicBezTo>
                  <a:lnTo>
                    <a:pt x="5377" y="12449"/>
                  </a:lnTo>
                  <a:cubicBezTo>
                    <a:pt x="5584" y="12449"/>
                    <a:pt x="5817" y="12656"/>
                    <a:pt x="5920" y="12889"/>
                  </a:cubicBezTo>
                  <a:lnTo>
                    <a:pt x="6463" y="12889"/>
                  </a:lnTo>
                  <a:cubicBezTo>
                    <a:pt x="6980" y="12889"/>
                    <a:pt x="7420" y="12889"/>
                    <a:pt x="7859" y="12760"/>
                  </a:cubicBezTo>
                  <a:lnTo>
                    <a:pt x="7963" y="12656"/>
                  </a:lnTo>
                  <a:cubicBezTo>
                    <a:pt x="8273" y="12346"/>
                    <a:pt x="8712" y="12346"/>
                    <a:pt x="9152" y="12113"/>
                  </a:cubicBezTo>
                  <a:cubicBezTo>
                    <a:pt x="9695" y="12010"/>
                    <a:pt x="10108" y="11596"/>
                    <a:pt x="10212" y="11053"/>
                  </a:cubicBezTo>
                  <a:lnTo>
                    <a:pt x="10212" y="10511"/>
                  </a:lnTo>
                  <a:cubicBezTo>
                    <a:pt x="10212" y="10511"/>
                    <a:pt x="10212" y="10407"/>
                    <a:pt x="10341" y="10407"/>
                  </a:cubicBezTo>
                  <a:cubicBezTo>
                    <a:pt x="10444" y="9864"/>
                    <a:pt x="10987" y="9658"/>
                    <a:pt x="11297" y="9218"/>
                  </a:cubicBezTo>
                  <a:cubicBezTo>
                    <a:pt x="11401" y="9011"/>
                    <a:pt x="11504" y="8779"/>
                    <a:pt x="11633" y="8572"/>
                  </a:cubicBezTo>
                  <a:cubicBezTo>
                    <a:pt x="11737" y="8132"/>
                    <a:pt x="11840" y="7719"/>
                    <a:pt x="11737" y="7279"/>
                  </a:cubicBezTo>
                  <a:cubicBezTo>
                    <a:pt x="11737" y="6736"/>
                    <a:pt x="11401" y="6297"/>
                    <a:pt x="10987" y="6090"/>
                  </a:cubicBezTo>
                  <a:cubicBezTo>
                    <a:pt x="10651" y="5987"/>
                    <a:pt x="10212" y="5883"/>
                    <a:pt x="10005" y="5651"/>
                  </a:cubicBezTo>
                  <a:cubicBezTo>
                    <a:pt x="9901" y="5444"/>
                    <a:pt x="9901" y="5134"/>
                    <a:pt x="9798" y="4901"/>
                  </a:cubicBezTo>
                  <a:cubicBezTo>
                    <a:pt x="9798" y="4487"/>
                    <a:pt x="9798" y="4151"/>
                    <a:pt x="9695" y="3841"/>
                  </a:cubicBezTo>
                  <a:cubicBezTo>
                    <a:pt x="9462" y="3505"/>
                    <a:pt x="9255" y="3195"/>
                    <a:pt x="8816" y="3066"/>
                  </a:cubicBezTo>
                  <a:lnTo>
                    <a:pt x="8505" y="3066"/>
                  </a:lnTo>
                  <a:cubicBezTo>
                    <a:pt x="8350" y="3066"/>
                    <a:pt x="8253" y="3123"/>
                    <a:pt x="8174" y="3123"/>
                  </a:cubicBezTo>
                  <a:cubicBezTo>
                    <a:pt x="8135" y="3123"/>
                    <a:pt x="8100" y="3109"/>
                    <a:pt x="8066" y="3066"/>
                  </a:cubicBezTo>
                  <a:cubicBezTo>
                    <a:pt x="7213" y="2962"/>
                    <a:pt x="7109" y="1773"/>
                    <a:pt x="6463" y="1463"/>
                  </a:cubicBezTo>
                  <a:cubicBezTo>
                    <a:pt x="6351" y="1428"/>
                    <a:pt x="6242" y="1417"/>
                    <a:pt x="6134" y="1417"/>
                  </a:cubicBezTo>
                  <a:cubicBezTo>
                    <a:pt x="5917" y="1417"/>
                    <a:pt x="5705" y="1463"/>
                    <a:pt x="5481" y="1463"/>
                  </a:cubicBezTo>
                  <a:cubicBezTo>
                    <a:pt x="5171" y="1566"/>
                    <a:pt x="4938" y="1566"/>
                    <a:pt x="4731" y="1566"/>
                  </a:cubicBezTo>
                  <a:cubicBezTo>
                    <a:pt x="4085" y="1463"/>
                    <a:pt x="3646" y="920"/>
                    <a:pt x="3335" y="377"/>
                  </a:cubicBezTo>
                  <a:cubicBezTo>
                    <a:pt x="3335" y="377"/>
                    <a:pt x="3232" y="377"/>
                    <a:pt x="3232" y="274"/>
                  </a:cubicBezTo>
                  <a:cubicBezTo>
                    <a:pt x="3084" y="143"/>
                    <a:pt x="2989" y="1"/>
                    <a:pt x="2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962184" y="660749"/>
              <a:ext cx="239670" cy="329019"/>
            </a:xfrm>
            <a:custGeom>
              <a:avLst/>
              <a:gdLst/>
              <a:ahLst/>
              <a:cxnLst/>
              <a:rect l="l" t="t" r="r" b="b"/>
              <a:pathLst>
                <a:path w="7213" h="9902" extrusionOk="0">
                  <a:moveTo>
                    <a:pt x="5067" y="1"/>
                  </a:moveTo>
                  <a:cubicBezTo>
                    <a:pt x="5067" y="1"/>
                    <a:pt x="4964" y="104"/>
                    <a:pt x="4860" y="104"/>
                  </a:cubicBezTo>
                  <a:cubicBezTo>
                    <a:pt x="4085" y="311"/>
                    <a:pt x="3981" y="751"/>
                    <a:pt x="3438" y="1293"/>
                  </a:cubicBezTo>
                  <a:cubicBezTo>
                    <a:pt x="3025" y="1836"/>
                    <a:pt x="2275" y="1940"/>
                    <a:pt x="1836" y="2379"/>
                  </a:cubicBezTo>
                  <a:cubicBezTo>
                    <a:pt x="1500" y="2689"/>
                    <a:pt x="1396" y="3129"/>
                    <a:pt x="1086" y="3439"/>
                  </a:cubicBezTo>
                  <a:cubicBezTo>
                    <a:pt x="853" y="3672"/>
                    <a:pt x="543" y="3775"/>
                    <a:pt x="336" y="4085"/>
                  </a:cubicBezTo>
                  <a:cubicBezTo>
                    <a:pt x="0" y="4421"/>
                    <a:pt x="104" y="5068"/>
                    <a:pt x="336" y="5378"/>
                  </a:cubicBezTo>
                  <a:cubicBezTo>
                    <a:pt x="646" y="5817"/>
                    <a:pt x="1189" y="6024"/>
                    <a:pt x="1732" y="6024"/>
                  </a:cubicBezTo>
                  <a:cubicBezTo>
                    <a:pt x="1939" y="6024"/>
                    <a:pt x="2146" y="6024"/>
                    <a:pt x="2482" y="6127"/>
                  </a:cubicBezTo>
                  <a:cubicBezTo>
                    <a:pt x="2792" y="6257"/>
                    <a:pt x="2921" y="6567"/>
                    <a:pt x="3025" y="6903"/>
                  </a:cubicBezTo>
                  <a:cubicBezTo>
                    <a:pt x="3128" y="7316"/>
                    <a:pt x="3232" y="7653"/>
                    <a:pt x="3335" y="7963"/>
                  </a:cubicBezTo>
                  <a:cubicBezTo>
                    <a:pt x="3568" y="8402"/>
                    <a:pt x="3878" y="8712"/>
                    <a:pt x="4421" y="8842"/>
                  </a:cubicBezTo>
                  <a:cubicBezTo>
                    <a:pt x="4539" y="8864"/>
                    <a:pt x="4662" y="8871"/>
                    <a:pt x="4788" y="8871"/>
                  </a:cubicBezTo>
                  <a:cubicBezTo>
                    <a:pt x="4965" y="8871"/>
                    <a:pt x="5149" y="8858"/>
                    <a:pt x="5332" y="8858"/>
                  </a:cubicBezTo>
                  <a:cubicBezTo>
                    <a:pt x="5614" y="8858"/>
                    <a:pt x="5895" y="8889"/>
                    <a:pt x="6153" y="9048"/>
                  </a:cubicBezTo>
                  <a:cubicBezTo>
                    <a:pt x="6463" y="9255"/>
                    <a:pt x="6566" y="9591"/>
                    <a:pt x="6799" y="9902"/>
                  </a:cubicBezTo>
                  <a:cubicBezTo>
                    <a:pt x="7006" y="8945"/>
                    <a:pt x="7212" y="7859"/>
                    <a:pt x="7212" y="6903"/>
                  </a:cubicBezTo>
                  <a:cubicBezTo>
                    <a:pt x="7212" y="5610"/>
                    <a:pt x="7006" y="4421"/>
                    <a:pt x="6566" y="3232"/>
                  </a:cubicBezTo>
                  <a:cubicBezTo>
                    <a:pt x="6256" y="2043"/>
                    <a:pt x="5713" y="957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747428" y="834101"/>
              <a:ext cx="82504" cy="70675"/>
            </a:xfrm>
            <a:custGeom>
              <a:avLst/>
              <a:gdLst/>
              <a:ahLst/>
              <a:cxnLst/>
              <a:rect l="l" t="t" r="r" b="b"/>
              <a:pathLst>
                <a:path w="2483" h="2127" extrusionOk="0">
                  <a:moveTo>
                    <a:pt x="991" y="0"/>
                  </a:moveTo>
                  <a:cubicBezTo>
                    <a:pt x="584" y="0"/>
                    <a:pt x="209" y="244"/>
                    <a:pt x="1" y="807"/>
                  </a:cubicBezTo>
                  <a:cubicBezTo>
                    <a:pt x="1" y="1040"/>
                    <a:pt x="1" y="1143"/>
                    <a:pt x="104" y="1350"/>
                  </a:cubicBezTo>
                  <a:cubicBezTo>
                    <a:pt x="207" y="1557"/>
                    <a:pt x="647" y="1453"/>
                    <a:pt x="983" y="1686"/>
                  </a:cubicBezTo>
                  <a:cubicBezTo>
                    <a:pt x="1190" y="1789"/>
                    <a:pt x="1397" y="1996"/>
                    <a:pt x="1629" y="2099"/>
                  </a:cubicBezTo>
                  <a:cubicBezTo>
                    <a:pt x="1684" y="2118"/>
                    <a:pt x="1740" y="2126"/>
                    <a:pt x="1795" y="2126"/>
                  </a:cubicBezTo>
                  <a:cubicBezTo>
                    <a:pt x="2051" y="2126"/>
                    <a:pt x="2294" y="1941"/>
                    <a:pt x="2379" y="1686"/>
                  </a:cubicBezTo>
                  <a:cubicBezTo>
                    <a:pt x="2482" y="1350"/>
                    <a:pt x="2379" y="1040"/>
                    <a:pt x="2275" y="807"/>
                  </a:cubicBezTo>
                  <a:cubicBezTo>
                    <a:pt x="1935" y="303"/>
                    <a:pt x="1444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6722507" y="762660"/>
              <a:ext cx="71339" cy="63066"/>
            </a:xfrm>
            <a:custGeom>
              <a:avLst/>
              <a:gdLst/>
              <a:ahLst/>
              <a:cxnLst/>
              <a:rect l="l" t="t" r="r" b="b"/>
              <a:pathLst>
                <a:path w="2147" h="1898" extrusionOk="0">
                  <a:moveTo>
                    <a:pt x="1005" y="0"/>
                  </a:moveTo>
                  <a:cubicBezTo>
                    <a:pt x="815" y="0"/>
                    <a:pt x="598" y="111"/>
                    <a:pt x="440" y="269"/>
                  </a:cubicBezTo>
                  <a:cubicBezTo>
                    <a:pt x="208" y="605"/>
                    <a:pt x="1" y="1354"/>
                    <a:pt x="208" y="1768"/>
                  </a:cubicBezTo>
                  <a:lnTo>
                    <a:pt x="311" y="1897"/>
                  </a:lnTo>
                  <a:cubicBezTo>
                    <a:pt x="440" y="1897"/>
                    <a:pt x="544" y="1897"/>
                    <a:pt x="544" y="1768"/>
                  </a:cubicBezTo>
                  <a:cubicBezTo>
                    <a:pt x="647" y="1664"/>
                    <a:pt x="647" y="1561"/>
                    <a:pt x="751" y="1458"/>
                  </a:cubicBezTo>
                  <a:cubicBezTo>
                    <a:pt x="854" y="1458"/>
                    <a:pt x="1087" y="1561"/>
                    <a:pt x="1293" y="1561"/>
                  </a:cubicBezTo>
                  <a:cubicBezTo>
                    <a:pt x="1349" y="1589"/>
                    <a:pt x="1414" y="1602"/>
                    <a:pt x="1483" y="1602"/>
                  </a:cubicBezTo>
                  <a:cubicBezTo>
                    <a:pt x="1671" y="1602"/>
                    <a:pt x="1892" y="1506"/>
                    <a:pt x="2043" y="1354"/>
                  </a:cubicBezTo>
                  <a:cubicBezTo>
                    <a:pt x="2147" y="1122"/>
                    <a:pt x="2043" y="811"/>
                    <a:pt x="1836" y="708"/>
                  </a:cubicBezTo>
                  <a:cubicBezTo>
                    <a:pt x="1733" y="605"/>
                    <a:pt x="1500" y="605"/>
                    <a:pt x="1500" y="475"/>
                  </a:cubicBezTo>
                  <a:cubicBezTo>
                    <a:pt x="1500" y="475"/>
                    <a:pt x="1500" y="372"/>
                    <a:pt x="1397" y="372"/>
                  </a:cubicBezTo>
                  <a:cubicBezTo>
                    <a:pt x="1346" y="105"/>
                    <a:pt x="1188" y="0"/>
                    <a:pt x="1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382381" y="746644"/>
              <a:ext cx="633914" cy="551477"/>
            </a:xfrm>
            <a:custGeom>
              <a:avLst/>
              <a:gdLst/>
              <a:ahLst/>
              <a:cxnLst/>
              <a:rect l="l" t="t" r="r" b="b"/>
              <a:pathLst>
                <a:path w="19078" h="16597" extrusionOk="0">
                  <a:moveTo>
                    <a:pt x="16364" y="14219"/>
                  </a:moveTo>
                  <a:lnTo>
                    <a:pt x="16364" y="14761"/>
                  </a:lnTo>
                  <a:cubicBezTo>
                    <a:pt x="16260" y="15304"/>
                    <a:pt x="15847" y="15718"/>
                    <a:pt x="15304" y="15821"/>
                  </a:cubicBezTo>
                  <a:cubicBezTo>
                    <a:pt x="14864" y="16054"/>
                    <a:pt x="14425" y="16054"/>
                    <a:pt x="14115" y="16364"/>
                  </a:cubicBezTo>
                  <a:lnTo>
                    <a:pt x="14011" y="16468"/>
                  </a:lnTo>
                  <a:cubicBezTo>
                    <a:pt x="15847" y="16261"/>
                    <a:pt x="17553" y="15614"/>
                    <a:pt x="19078" y="14658"/>
                  </a:cubicBezTo>
                  <a:cubicBezTo>
                    <a:pt x="18095" y="14529"/>
                    <a:pt x="17242" y="14425"/>
                    <a:pt x="16364" y="14219"/>
                  </a:cubicBezTo>
                  <a:close/>
                  <a:moveTo>
                    <a:pt x="750" y="1"/>
                  </a:moveTo>
                  <a:cubicBezTo>
                    <a:pt x="543" y="544"/>
                    <a:pt x="440" y="957"/>
                    <a:pt x="336" y="1500"/>
                  </a:cubicBezTo>
                  <a:cubicBezTo>
                    <a:pt x="207" y="1836"/>
                    <a:pt x="207" y="2043"/>
                    <a:pt x="104" y="2379"/>
                  </a:cubicBezTo>
                  <a:cubicBezTo>
                    <a:pt x="0" y="3025"/>
                    <a:pt x="0" y="3672"/>
                    <a:pt x="0" y="4318"/>
                  </a:cubicBezTo>
                  <a:cubicBezTo>
                    <a:pt x="0" y="10780"/>
                    <a:pt x="5067" y="16157"/>
                    <a:pt x="11426" y="16597"/>
                  </a:cubicBezTo>
                  <a:lnTo>
                    <a:pt x="12072" y="16597"/>
                  </a:lnTo>
                  <a:cubicBezTo>
                    <a:pt x="11969" y="16364"/>
                    <a:pt x="11736" y="16157"/>
                    <a:pt x="11529" y="16157"/>
                  </a:cubicBezTo>
                  <a:lnTo>
                    <a:pt x="11090" y="16157"/>
                  </a:lnTo>
                  <a:cubicBezTo>
                    <a:pt x="10780" y="16054"/>
                    <a:pt x="10547" y="15718"/>
                    <a:pt x="10340" y="15408"/>
                  </a:cubicBezTo>
                  <a:cubicBezTo>
                    <a:pt x="10237" y="15175"/>
                    <a:pt x="10134" y="14761"/>
                    <a:pt x="9901" y="14529"/>
                  </a:cubicBezTo>
                  <a:cubicBezTo>
                    <a:pt x="9487" y="13883"/>
                    <a:pt x="8505" y="14012"/>
                    <a:pt x="7859" y="13779"/>
                  </a:cubicBezTo>
                  <a:cubicBezTo>
                    <a:pt x="6670" y="13469"/>
                    <a:pt x="6153" y="12073"/>
                    <a:pt x="6463" y="10987"/>
                  </a:cubicBezTo>
                  <a:cubicBezTo>
                    <a:pt x="6670" y="10651"/>
                    <a:pt x="6902" y="10341"/>
                    <a:pt x="7109" y="9902"/>
                  </a:cubicBezTo>
                  <a:lnTo>
                    <a:pt x="7109" y="9798"/>
                  </a:lnTo>
                  <a:cubicBezTo>
                    <a:pt x="6153" y="9049"/>
                    <a:pt x="5170" y="8066"/>
                    <a:pt x="4421" y="7110"/>
                  </a:cubicBezTo>
                  <a:cubicBezTo>
                    <a:pt x="3438" y="5921"/>
                    <a:pt x="2585" y="4628"/>
                    <a:pt x="1939" y="3232"/>
                  </a:cubicBezTo>
                  <a:cubicBezTo>
                    <a:pt x="1629" y="2586"/>
                    <a:pt x="1293" y="1836"/>
                    <a:pt x="983" y="1087"/>
                  </a:cubicBezTo>
                  <a:cubicBezTo>
                    <a:pt x="983" y="854"/>
                    <a:pt x="853" y="440"/>
                    <a:pt x="750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586802" y="1072216"/>
              <a:ext cx="339319" cy="225914"/>
            </a:xfrm>
            <a:custGeom>
              <a:avLst/>
              <a:gdLst/>
              <a:ahLst/>
              <a:cxnLst/>
              <a:rect l="l" t="t" r="r" b="b"/>
              <a:pathLst>
                <a:path w="10212" h="6799" extrusionOk="0">
                  <a:moveTo>
                    <a:pt x="957" y="0"/>
                  </a:moveTo>
                  <a:lnTo>
                    <a:pt x="957" y="104"/>
                  </a:lnTo>
                  <a:cubicBezTo>
                    <a:pt x="750" y="543"/>
                    <a:pt x="518" y="853"/>
                    <a:pt x="311" y="1189"/>
                  </a:cubicBezTo>
                  <a:cubicBezTo>
                    <a:pt x="1" y="2275"/>
                    <a:pt x="518" y="3671"/>
                    <a:pt x="1707" y="3981"/>
                  </a:cubicBezTo>
                  <a:cubicBezTo>
                    <a:pt x="2353" y="4214"/>
                    <a:pt x="3335" y="4085"/>
                    <a:pt x="3749" y="4731"/>
                  </a:cubicBezTo>
                  <a:cubicBezTo>
                    <a:pt x="3982" y="4963"/>
                    <a:pt x="4085" y="5377"/>
                    <a:pt x="4188" y="5610"/>
                  </a:cubicBezTo>
                  <a:cubicBezTo>
                    <a:pt x="4395" y="5920"/>
                    <a:pt x="4628" y="6256"/>
                    <a:pt x="4938" y="6359"/>
                  </a:cubicBezTo>
                  <a:lnTo>
                    <a:pt x="5377" y="6359"/>
                  </a:lnTo>
                  <a:cubicBezTo>
                    <a:pt x="5584" y="6359"/>
                    <a:pt x="5817" y="6566"/>
                    <a:pt x="5920" y="6799"/>
                  </a:cubicBezTo>
                  <a:lnTo>
                    <a:pt x="6463" y="6799"/>
                  </a:lnTo>
                  <a:cubicBezTo>
                    <a:pt x="6980" y="6799"/>
                    <a:pt x="7420" y="6799"/>
                    <a:pt x="7859" y="6670"/>
                  </a:cubicBezTo>
                  <a:lnTo>
                    <a:pt x="7963" y="6566"/>
                  </a:lnTo>
                  <a:cubicBezTo>
                    <a:pt x="8273" y="6256"/>
                    <a:pt x="8712" y="6256"/>
                    <a:pt x="9152" y="6023"/>
                  </a:cubicBezTo>
                  <a:cubicBezTo>
                    <a:pt x="9695" y="5920"/>
                    <a:pt x="10108" y="5506"/>
                    <a:pt x="10212" y="4963"/>
                  </a:cubicBezTo>
                  <a:lnTo>
                    <a:pt x="10212" y="4421"/>
                  </a:lnTo>
                  <a:cubicBezTo>
                    <a:pt x="7316" y="3774"/>
                    <a:pt x="4524" y="2585"/>
                    <a:pt x="2043" y="853"/>
                  </a:cubicBezTo>
                  <a:cubicBezTo>
                    <a:pt x="1707" y="646"/>
                    <a:pt x="1293" y="336"/>
                    <a:pt x="957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646946" y="1197621"/>
              <a:ext cx="161519" cy="148228"/>
            </a:xfrm>
            <a:custGeom>
              <a:avLst/>
              <a:gdLst/>
              <a:ahLst/>
              <a:cxnLst/>
              <a:rect l="l" t="t" r="r" b="b"/>
              <a:pathLst>
                <a:path w="4861" h="4461" extrusionOk="0">
                  <a:moveTo>
                    <a:pt x="2172" y="0"/>
                  </a:moveTo>
                  <a:cubicBezTo>
                    <a:pt x="1525" y="0"/>
                    <a:pt x="776" y="207"/>
                    <a:pt x="233" y="440"/>
                  </a:cubicBezTo>
                  <a:cubicBezTo>
                    <a:pt x="0" y="543"/>
                    <a:pt x="0" y="750"/>
                    <a:pt x="0" y="957"/>
                  </a:cubicBezTo>
                  <a:cubicBezTo>
                    <a:pt x="129" y="1189"/>
                    <a:pt x="336" y="1189"/>
                    <a:pt x="543" y="1189"/>
                  </a:cubicBezTo>
                  <a:cubicBezTo>
                    <a:pt x="1086" y="853"/>
                    <a:pt x="1629" y="750"/>
                    <a:pt x="2172" y="750"/>
                  </a:cubicBezTo>
                  <a:lnTo>
                    <a:pt x="2378" y="750"/>
                  </a:lnTo>
                  <a:cubicBezTo>
                    <a:pt x="2921" y="750"/>
                    <a:pt x="3464" y="1086"/>
                    <a:pt x="3774" y="1500"/>
                  </a:cubicBezTo>
                  <a:cubicBezTo>
                    <a:pt x="4007" y="1836"/>
                    <a:pt x="4110" y="2146"/>
                    <a:pt x="4110" y="2585"/>
                  </a:cubicBezTo>
                  <a:lnTo>
                    <a:pt x="4110" y="2689"/>
                  </a:lnTo>
                  <a:cubicBezTo>
                    <a:pt x="4110" y="3128"/>
                    <a:pt x="3878" y="3542"/>
                    <a:pt x="3774" y="3981"/>
                  </a:cubicBezTo>
                  <a:cubicBezTo>
                    <a:pt x="3671" y="4188"/>
                    <a:pt x="3774" y="4421"/>
                    <a:pt x="4007" y="4421"/>
                  </a:cubicBezTo>
                  <a:cubicBezTo>
                    <a:pt x="4061" y="4448"/>
                    <a:pt x="4116" y="4461"/>
                    <a:pt x="4166" y="4461"/>
                  </a:cubicBezTo>
                  <a:cubicBezTo>
                    <a:pt x="4308" y="4461"/>
                    <a:pt x="4421" y="4360"/>
                    <a:pt x="4421" y="4188"/>
                  </a:cubicBezTo>
                  <a:cubicBezTo>
                    <a:pt x="4653" y="3774"/>
                    <a:pt x="4757" y="3232"/>
                    <a:pt x="4860" y="2689"/>
                  </a:cubicBezTo>
                  <a:lnTo>
                    <a:pt x="4860" y="2585"/>
                  </a:lnTo>
                  <a:cubicBezTo>
                    <a:pt x="4860" y="2042"/>
                    <a:pt x="4757" y="1500"/>
                    <a:pt x="4421" y="1086"/>
                  </a:cubicBezTo>
                  <a:cubicBezTo>
                    <a:pt x="4007" y="440"/>
                    <a:pt x="3128" y="104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6780059" y="1304982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707" y="1"/>
                  </a:moveTo>
                  <a:cubicBezTo>
                    <a:pt x="957" y="1"/>
                    <a:pt x="311" y="440"/>
                    <a:pt x="1" y="1086"/>
                  </a:cubicBezTo>
                  <a:lnTo>
                    <a:pt x="3336" y="1086"/>
                  </a:lnTo>
                  <a:cubicBezTo>
                    <a:pt x="3000" y="440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6307651" y="959672"/>
              <a:ext cx="196707" cy="236779"/>
            </a:xfrm>
            <a:custGeom>
              <a:avLst/>
              <a:gdLst/>
              <a:ahLst/>
              <a:cxnLst/>
              <a:rect l="l" t="t" r="r" b="b"/>
              <a:pathLst>
                <a:path w="5920" h="7126" extrusionOk="0">
                  <a:moveTo>
                    <a:pt x="5574" y="1"/>
                  </a:moveTo>
                  <a:cubicBezTo>
                    <a:pt x="5481" y="1"/>
                    <a:pt x="5377" y="52"/>
                    <a:pt x="5274" y="156"/>
                  </a:cubicBezTo>
                  <a:cubicBezTo>
                    <a:pt x="3335" y="2095"/>
                    <a:pt x="1603" y="4240"/>
                    <a:pt x="104" y="6515"/>
                  </a:cubicBezTo>
                  <a:cubicBezTo>
                    <a:pt x="0" y="6722"/>
                    <a:pt x="104" y="6955"/>
                    <a:pt x="207" y="7058"/>
                  </a:cubicBezTo>
                  <a:cubicBezTo>
                    <a:pt x="293" y="7101"/>
                    <a:pt x="383" y="7126"/>
                    <a:pt x="466" y="7126"/>
                  </a:cubicBezTo>
                  <a:cubicBezTo>
                    <a:pt x="584" y="7126"/>
                    <a:pt x="689" y="7076"/>
                    <a:pt x="750" y="6955"/>
                  </a:cubicBezTo>
                  <a:cubicBezTo>
                    <a:pt x="2249" y="4680"/>
                    <a:pt x="3981" y="2638"/>
                    <a:pt x="5817" y="699"/>
                  </a:cubicBezTo>
                  <a:cubicBezTo>
                    <a:pt x="5920" y="492"/>
                    <a:pt x="5920" y="259"/>
                    <a:pt x="5817" y="156"/>
                  </a:cubicBezTo>
                  <a:cubicBezTo>
                    <a:pt x="5752" y="52"/>
                    <a:pt x="5668" y="1"/>
                    <a:pt x="5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250099" y="1169277"/>
              <a:ext cx="132312" cy="81839"/>
            </a:xfrm>
            <a:custGeom>
              <a:avLst/>
              <a:gdLst/>
              <a:ahLst/>
              <a:cxnLst/>
              <a:rect l="l" t="t" r="r" b="b"/>
              <a:pathLst>
                <a:path w="3982" h="2463" extrusionOk="0">
                  <a:moveTo>
                    <a:pt x="2379" y="0"/>
                  </a:moveTo>
                  <a:cubicBezTo>
                    <a:pt x="2379" y="0"/>
                    <a:pt x="0" y="957"/>
                    <a:pt x="0" y="1164"/>
                  </a:cubicBezTo>
                  <a:cubicBezTo>
                    <a:pt x="0" y="1212"/>
                    <a:pt x="52" y="1231"/>
                    <a:pt x="135" y="1231"/>
                  </a:cubicBezTo>
                  <a:cubicBezTo>
                    <a:pt x="446" y="1231"/>
                    <a:pt x="1189" y="957"/>
                    <a:pt x="1189" y="957"/>
                  </a:cubicBezTo>
                  <a:lnTo>
                    <a:pt x="1189" y="957"/>
                  </a:lnTo>
                  <a:cubicBezTo>
                    <a:pt x="1189" y="957"/>
                    <a:pt x="104" y="1939"/>
                    <a:pt x="310" y="2146"/>
                  </a:cubicBezTo>
                  <a:cubicBezTo>
                    <a:pt x="322" y="2164"/>
                    <a:pt x="343" y="2173"/>
                    <a:pt x="371" y="2173"/>
                  </a:cubicBezTo>
                  <a:cubicBezTo>
                    <a:pt x="659" y="2173"/>
                    <a:pt x="1732" y="1293"/>
                    <a:pt x="1732" y="1293"/>
                  </a:cubicBezTo>
                  <a:lnTo>
                    <a:pt x="1732" y="1293"/>
                  </a:lnTo>
                  <a:cubicBezTo>
                    <a:pt x="1732" y="1293"/>
                    <a:pt x="1189" y="2456"/>
                    <a:pt x="1500" y="2456"/>
                  </a:cubicBezTo>
                  <a:cubicBezTo>
                    <a:pt x="1508" y="2461"/>
                    <a:pt x="1517" y="2463"/>
                    <a:pt x="1527" y="2463"/>
                  </a:cubicBezTo>
                  <a:cubicBezTo>
                    <a:pt x="1793" y="2463"/>
                    <a:pt x="2585" y="853"/>
                    <a:pt x="2585" y="853"/>
                  </a:cubicBezTo>
                  <a:cubicBezTo>
                    <a:pt x="2585" y="853"/>
                    <a:pt x="3392" y="1221"/>
                    <a:pt x="3734" y="1221"/>
                  </a:cubicBezTo>
                  <a:cubicBezTo>
                    <a:pt x="3808" y="1221"/>
                    <a:pt x="3860" y="1205"/>
                    <a:pt x="3878" y="1164"/>
                  </a:cubicBezTo>
                  <a:cubicBezTo>
                    <a:pt x="3981" y="1060"/>
                    <a:pt x="2379" y="0"/>
                    <a:pt x="237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219870" y="804196"/>
              <a:ext cx="125434" cy="228539"/>
            </a:xfrm>
            <a:custGeom>
              <a:avLst/>
              <a:gdLst/>
              <a:ahLst/>
              <a:cxnLst/>
              <a:rect l="l" t="t" r="r" b="b"/>
              <a:pathLst>
                <a:path w="3775" h="6878" extrusionOk="0">
                  <a:moveTo>
                    <a:pt x="207" y="1"/>
                  </a:moveTo>
                  <a:cubicBezTo>
                    <a:pt x="207" y="1"/>
                    <a:pt x="104" y="1"/>
                    <a:pt x="0" y="104"/>
                  </a:cubicBezTo>
                  <a:lnTo>
                    <a:pt x="0" y="208"/>
                  </a:lnTo>
                  <a:cubicBezTo>
                    <a:pt x="1189" y="1293"/>
                    <a:pt x="1939" y="2793"/>
                    <a:pt x="2585" y="4292"/>
                  </a:cubicBezTo>
                  <a:cubicBezTo>
                    <a:pt x="2921" y="5171"/>
                    <a:pt x="3232" y="5921"/>
                    <a:pt x="3438" y="6774"/>
                  </a:cubicBezTo>
                  <a:cubicBezTo>
                    <a:pt x="3568" y="6774"/>
                    <a:pt x="3568" y="6877"/>
                    <a:pt x="3671" y="6877"/>
                  </a:cubicBezTo>
                  <a:cubicBezTo>
                    <a:pt x="3775" y="6774"/>
                    <a:pt x="3775" y="6774"/>
                    <a:pt x="3775" y="6670"/>
                  </a:cubicBezTo>
                  <a:cubicBezTo>
                    <a:pt x="3438" y="5817"/>
                    <a:pt x="3128" y="5042"/>
                    <a:pt x="2792" y="4189"/>
                  </a:cubicBezTo>
                  <a:cubicBezTo>
                    <a:pt x="2146" y="2689"/>
                    <a:pt x="1500" y="1164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280844" y="799909"/>
              <a:ext cx="53297" cy="90213"/>
            </a:xfrm>
            <a:custGeom>
              <a:avLst/>
              <a:gdLst/>
              <a:ahLst/>
              <a:cxnLst/>
              <a:rect l="l" t="t" r="r" b="b"/>
              <a:pathLst>
                <a:path w="1604" h="2715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957" y="233"/>
                    <a:pt x="544" y="647"/>
                    <a:pt x="311" y="1190"/>
                  </a:cubicBezTo>
                  <a:cubicBezTo>
                    <a:pt x="104" y="1629"/>
                    <a:pt x="1" y="2172"/>
                    <a:pt x="104" y="2715"/>
                  </a:cubicBezTo>
                  <a:cubicBezTo>
                    <a:pt x="647" y="2482"/>
                    <a:pt x="1086" y="1939"/>
                    <a:pt x="1293" y="1526"/>
                  </a:cubicBezTo>
                  <a:cubicBezTo>
                    <a:pt x="1500" y="983"/>
                    <a:pt x="1603" y="543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280844" y="796487"/>
              <a:ext cx="49874" cy="97091"/>
            </a:xfrm>
            <a:custGeom>
              <a:avLst/>
              <a:gdLst/>
              <a:ahLst/>
              <a:cxnLst/>
              <a:rect l="l" t="t" r="r" b="b"/>
              <a:pathLst>
                <a:path w="1501" h="2922" extrusionOk="0">
                  <a:moveTo>
                    <a:pt x="1500" y="0"/>
                  </a:moveTo>
                  <a:cubicBezTo>
                    <a:pt x="1397" y="0"/>
                    <a:pt x="1397" y="0"/>
                    <a:pt x="1293" y="104"/>
                  </a:cubicBezTo>
                  <a:cubicBezTo>
                    <a:pt x="750" y="879"/>
                    <a:pt x="208" y="1836"/>
                    <a:pt x="1" y="2818"/>
                  </a:cubicBezTo>
                  <a:cubicBezTo>
                    <a:pt x="1" y="2921"/>
                    <a:pt x="104" y="2921"/>
                    <a:pt x="104" y="2921"/>
                  </a:cubicBezTo>
                  <a:lnTo>
                    <a:pt x="208" y="2921"/>
                  </a:lnTo>
                  <a:cubicBezTo>
                    <a:pt x="440" y="1939"/>
                    <a:pt x="854" y="983"/>
                    <a:pt x="1500" y="23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145139" y="750100"/>
              <a:ext cx="157199" cy="114269"/>
            </a:xfrm>
            <a:custGeom>
              <a:avLst/>
              <a:gdLst/>
              <a:ahLst/>
              <a:cxnLst/>
              <a:rect l="l" t="t" r="r" b="b"/>
              <a:pathLst>
                <a:path w="4731" h="3439" extrusionOk="0">
                  <a:moveTo>
                    <a:pt x="3438" y="0"/>
                  </a:moveTo>
                  <a:lnTo>
                    <a:pt x="2896" y="543"/>
                  </a:lnTo>
                  <a:lnTo>
                    <a:pt x="3232" y="0"/>
                  </a:lnTo>
                  <a:lnTo>
                    <a:pt x="3232" y="0"/>
                  </a:lnTo>
                  <a:cubicBezTo>
                    <a:pt x="2896" y="104"/>
                    <a:pt x="2456" y="207"/>
                    <a:pt x="2043" y="440"/>
                  </a:cubicBezTo>
                  <a:lnTo>
                    <a:pt x="2146" y="1189"/>
                  </a:lnTo>
                  <a:lnTo>
                    <a:pt x="1810" y="543"/>
                  </a:lnTo>
                  <a:cubicBezTo>
                    <a:pt x="1500" y="750"/>
                    <a:pt x="1164" y="983"/>
                    <a:pt x="957" y="1189"/>
                  </a:cubicBezTo>
                  <a:lnTo>
                    <a:pt x="1500" y="1396"/>
                  </a:lnTo>
                  <a:lnTo>
                    <a:pt x="750" y="1396"/>
                  </a:lnTo>
                  <a:cubicBezTo>
                    <a:pt x="207" y="1939"/>
                    <a:pt x="0" y="2482"/>
                    <a:pt x="104" y="2921"/>
                  </a:cubicBezTo>
                  <a:cubicBezTo>
                    <a:pt x="517" y="2585"/>
                    <a:pt x="1163" y="2146"/>
                    <a:pt x="1164" y="2146"/>
                  </a:cubicBezTo>
                  <a:lnTo>
                    <a:pt x="1164" y="2146"/>
                  </a:lnTo>
                  <a:lnTo>
                    <a:pt x="207" y="3128"/>
                  </a:lnTo>
                  <a:cubicBezTo>
                    <a:pt x="414" y="3335"/>
                    <a:pt x="750" y="3438"/>
                    <a:pt x="1164" y="3438"/>
                  </a:cubicBezTo>
                  <a:lnTo>
                    <a:pt x="1706" y="2585"/>
                  </a:lnTo>
                  <a:lnTo>
                    <a:pt x="1500" y="3438"/>
                  </a:lnTo>
                  <a:cubicBezTo>
                    <a:pt x="1939" y="3335"/>
                    <a:pt x="2353" y="3232"/>
                    <a:pt x="2792" y="3025"/>
                  </a:cubicBezTo>
                  <a:cubicBezTo>
                    <a:pt x="3232" y="2689"/>
                    <a:pt x="3645" y="2379"/>
                    <a:pt x="3981" y="2042"/>
                  </a:cubicBezTo>
                  <a:lnTo>
                    <a:pt x="3335" y="1732"/>
                  </a:lnTo>
                  <a:lnTo>
                    <a:pt x="4188" y="1836"/>
                  </a:lnTo>
                  <a:cubicBezTo>
                    <a:pt x="4524" y="1293"/>
                    <a:pt x="4731" y="853"/>
                    <a:pt x="4524" y="543"/>
                  </a:cubicBezTo>
                  <a:lnTo>
                    <a:pt x="4524" y="440"/>
                  </a:lnTo>
                  <a:lnTo>
                    <a:pt x="3438" y="853"/>
                  </a:lnTo>
                  <a:lnTo>
                    <a:pt x="4292" y="207"/>
                  </a:lnTo>
                  <a:cubicBezTo>
                    <a:pt x="4085" y="0"/>
                    <a:pt x="3749" y="0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188070" y="777779"/>
              <a:ext cx="67917" cy="49077"/>
            </a:xfrm>
            <a:custGeom>
              <a:avLst/>
              <a:gdLst/>
              <a:ahLst/>
              <a:cxnLst/>
              <a:rect l="l" t="t" r="r" b="b"/>
              <a:pathLst>
                <a:path w="2044" h="1477" extrusionOk="0">
                  <a:moveTo>
                    <a:pt x="1500" y="1"/>
                  </a:moveTo>
                  <a:cubicBezTo>
                    <a:pt x="1287" y="1"/>
                    <a:pt x="1022" y="85"/>
                    <a:pt x="751" y="253"/>
                  </a:cubicBezTo>
                  <a:cubicBezTo>
                    <a:pt x="311" y="563"/>
                    <a:pt x="1" y="1003"/>
                    <a:pt x="1" y="1209"/>
                  </a:cubicBezTo>
                  <a:cubicBezTo>
                    <a:pt x="57" y="1393"/>
                    <a:pt x="245" y="1476"/>
                    <a:pt x="487" y="1476"/>
                  </a:cubicBezTo>
                  <a:cubicBezTo>
                    <a:pt x="689" y="1476"/>
                    <a:pt x="929" y="1419"/>
                    <a:pt x="1164" y="1313"/>
                  </a:cubicBezTo>
                  <a:cubicBezTo>
                    <a:pt x="1707" y="1003"/>
                    <a:pt x="2043" y="563"/>
                    <a:pt x="1940" y="253"/>
                  </a:cubicBezTo>
                  <a:cubicBezTo>
                    <a:pt x="1875" y="85"/>
                    <a:pt x="1713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557595" y="660749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04"/>
                    <a:pt x="1" y="440"/>
                    <a:pt x="1" y="751"/>
                  </a:cubicBezTo>
                  <a:cubicBezTo>
                    <a:pt x="1" y="1190"/>
                    <a:pt x="337" y="1397"/>
                    <a:pt x="750" y="1397"/>
                  </a:cubicBezTo>
                  <a:cubicBezTo>
                    <a:pt x="1086" y="1397"/>
                    <a:pt x="1397" y="1087"/>
                    <a:pt x="1397" y="647"/>
                  </a:cubicBezTo>
                  <a:cubicBezTo>
                    <a:pt x="1397" y="311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489742" y="642706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04" y="1087"/>
                    <a:pt x="440" y="1397"/>
                    <a:pt x="750" y="1397"/>
                  </a:cubicBezTo>
                  <a:cubicBezTo>
                    <a:pt x="1190" y="1397"/>
                    <a:pt x="1396" y="1087"/>
                    <a:pt x="1396" y="647"/>
                  </a:cubicBezTo>
                  <a:cubicBezTo>
                    <a:pt x="1396" y="337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511208" y="699593"/>
              <a:ext cx="46419" cy="43661"/>
            </a:xfrm>
            <a:custGeom>
              <a:avLst/>
              <a:gdLst/>
              <a:ahLst/>
              <a:cxnLst/>
              <a:rect l="l" t="t" r="r" b="b"/>
              <a:pathLst>
                <a:path w="1397" h="1314" extrusionOk="0">
                  <a:moveTo>
                    <a:pt x="777" y="1"/>
                  </a:moveTo>
                  <a:cubicBezTo>
                    <a:pt x="735" y="1"/>
                    <a:pt x="691" y="7"/>
                    <a:pt x="647" y="21"/>
                  </a:cubicBezTo>
                  <a:cubicBezTo>
                    <a:pt x="208" y="21"/>
                    <a:pt x="1" y="331"/>
                    <a:pt x="1" y="667"/>
                  </a:cubicBezTo>
                  <a:cubicBezTo>
                    <a:pt x="1" y="1081"/>
                    <a:pt x="337" y="1313"/>
                    <a:pt x="750" y="1313"/>
                  </a:cubicBezTo>
                  <a:cubicBezTo>
                    <a:pt x="1087" y="1313"/>
                    <a:pt x="1397" y="977"/>
                    <a:pt x="1397" y="667"/>
                  </a:cubicBezTo>
                  <a:cubicBezTo>
                    <a:pt x="1307" y="285"/>
                    <a:pt x="1061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597103" y="659885"/>
              <a:ext cx="85926" cy="65325"/>
            </a:xfrm>
            <a:custGeom>
              <a:avLst/>
              <a:gdLst/>
              <a:ahLst/>
              <a:cxnLst/>
              <a:rect l="l" t="t" r="r" b="b"/>
              <a:pathLst>
                <a:path w="2586" h="1966" extrusionOk="0">
                  <a:moveTo>
                    <a:pt x="2265" y="1"/>
                  </a:moveTo>
                  <a:cubicBezTo>
                    <a:pt x="1758" y="1"/>
                    <a:pt x="1326" y="205"/>
                    <a:pt x="983" y="570"/>
                  </a:cubicBezTo>
                  <a:cubicBezTo>
                    <a:pt x="544" y="880"/>
                    <a:pt x="208" y="1423"/>
                    <a:pt x="1" y="1966"/>
                  </a:cubicBezTo>
                  <a:cubicBezTo>
                    <a:pt x="647" y="1966"/>
                    <a:pt x="1397" y="1862"/>
                    <a:pt x="1836" y="1423"/>
                  </a:cubicBezTo>
                  <a:cubicBezTo>
                    <a:pt x="2276" y="983"/>
                    <a:pt x="2379" y="570"/>
                    <a:pt x="2586" y="27"/>
                  </a:cubicBezTo>
                  <a:cubicBezTo>
                    <a:pt x="2476" y="9"/>
                    <a:pt x="2369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428768" y="610939"/>
              <a:ext cx="54128" cy="99682"/>
            </a:xfrm>
            <a:custGeom>
              <a:avLst/>
              <a:gdLst/>
              <a:ahLst/>
              <a:cxnLst/>
              <a:rect l="l" t="t" r="r" b="b"/>
              <a:pathLst>
                <a:path w="1629" h="3000" extrusionOk="0">
                  <a:moveTo>
                    <a:pt x="336" y="1"/>
                  </a:moveTo>
                  <a:cubicBezTo>
                    <a:pt x="104" y="647"/>
                    <a:pt x="0" y="1293"/>
                    <a:pt x="233" y="1939"/>
                  </a:cubicBezTo>
                  <a:cubicBezTo>
                    <a:pt x="440" y="2456"/>
                    <a:pt x="982" y="2689"/>
                    <a:pt x="1396" y="2999"/>
                  </a:cubicBezTo>
                  <a:cubicBezTo>
                    <a:pt x="1629" y="2586"/>
                    <a:pt x="1629" y="1939"/>
                    <a:pt x="1396" y="1396"/>
                  </a:cubicBezTo>
                  <a:cubicBezTo>
                    <a:pt x="1189" y="854"/>
                    <a:pt x="750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840202" y="652242"/>
              <a:ext cx="47283" cy="46519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654" y="0"/>
                  </a:moveTo>
                  <a:cubicBezTo>
                    <a:pt x="556" y="0"/>
                    <a:pt x="451" y="16"/>
                    <a:pt x="337" y="50"/>
                  </a:cubicBezTo>
                  <a:cubicBezTo>
                    <a:pt x="0" y="153"/>
                    <a:pt x="0" y="696"/>
                    <a:pt x="130" y="1007"/>
                  </a:cubicBezTo>
                  <a:cubicBezTo>
                    <a:pt x="199" y="1302"/>
                    <a:pt x="363" y="1399"/>
                    <a:pt x="565" y="1399"/>
                  </a:cubicBezTo>
                  <a:cubicBezTo>
                    <a:pt x="663" y="1399"/>
                    <a:pt x="770" y="1376"/>
                    <a:pt x="879" y="1343"/>
                  </a:cubicBezTo>
                  <a:cubicBezTo>
                    <a:pt x="1190" y="1110"/>
                    <a:pt x="1422" y="800"/>
                    <a:pt x="1293" y="360"/>
                  </a:cubicBezTo>
                  <a:cubicBezTo>
                    <a:pt x="1140" y="131"/>
                    <a:pt x="93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6772350" y="659885"/>
              <a:ext cx="50705" cy="45123"/>
            </a:xfrm>
            <a:custGeom>
              <a:avLst/>
              <a:gdLst/>
              <a:ahLst/>
              <a:cxnLst/>
              <a:rect l="l" t="t" r="r" b="b"/>
              <a:pathLst>
                <a:path w="1526" h="1358" extrusionOk="0">
                  <a:moveTo>
                    <a:pt x="725" y="0"/>
                  </a:moveTo>
                  <a:cubicBezTo>
                    <a:pt x="664" y="0"/>
                    <a:pt x="602" y="9"/>
                    <a:pt x="543" y="27"/>
                  </a:cubicBezTo>
                  <a:cubicBezTo>
                    <a:pt x="104" y="234"/>
                    <a:pt x="0" y="673"/>
                    <a:pt x="104" y="983"/>
                  </a:cubicBezTo>
                  <a:cubicBezTo>
                    <a:pt x="279" y="1237"/>
                    <a:pt x="499" y="1358"/>
                    <a:pt x="784" y="1358"/>
                  </a:cubicBezTo>
                  <a:cubicBezTo>
                    <a:pt x="877" y="1358"/>
                    <a:pt x="978" y="1345"/>
                    <a:pt x="1086" y="1319"/>
                  </a:cubicBezTo>
                  <a:cubicBezTo>
                    <a:pt x="1396" y="1216"/>
                    <a:pt x="1525" y="777"/>
                    <a:pt x="1396" y="466"/>
                  </a:cubicBezTo>
                  <a:cubicBezTo>
                    <a:pt x="1311" y="189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01557" y="702417"/>
              <a:ext cx="53264" cy="45488"/>
            </a:xfrm>
            <a:custGeom>
              <a:avLst/>
              <a:gdLst/>
              <a:ahLst/>
              <a:cxnLst/>
              <a:rect l="l" t="t" r="r" b="b"/>
              <a:pathLst>
                <a:path w="1603" h="1369" extrusionOk="0">
                  <a:moveTo>
                    <a:pt x="783" y="1"/>
                  </a:moveTo>
                  <a:cubicBezTo>
                    <a:pt x="692" y="1"/>
                    <a:pt x="601" y="14"/>
                    <a:pt x="517" y="39"/>
                  </a:cubicBezTo>
                  <a:cubicBezTo>
                    <a:pt x="207" y="143"/>
                    <a:pt x="0" y="582"/>
                    <a:pt x="207" y="892"/>
                  </a:cubicBezTo>
                  <a:cubicBezTo>
                    <a:pt x="286" y="1229"/>
                    <a:pt x="563" y="1369"/>
                    <a:pt x="828" y="1369"/>
                  </a:cubicBezTo>
                  <a:cubicBezTo>
                    <a:pt x="908" y="1369"/>
                    <a:pt x="988" y="1356"/>
                    <a:pt x="1060" y="1332"/>
                  </a:cubicBezTo>
                  <a:cubicBezTo>
                    <a:pt x="1396" y="1125"/>
                    <a:pt x="1603" y="789"/>
                    <a:pt x="1500" y="350"/>
                  </a:cubicBezTo>
                  <a:cubicBezTo>
                    <a:pt x="1344" y="117"/>
                    <a:pt x="1058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90875" y="617817"/>
              <a:ext cx="61039" cy="89349"/>
            </a:xfrm>
            <a:custGeom>
              <a:avLst/>
              <a:gdLst/>
              <a:ahLst/>
              <a:cxnLst/>
              <a:rect l="l" t="t" r="r" b="b"/>
              <a:pathLst>
                <a:path w="1837" h="2689" extrusionOk="0">
                  <a:moveTo>
                    <a:pt x="1707" y="0"/>
                  </a:moveTo>
                  <a:lnTo>
                    <a:pt x="1707" y="0"/>
                  </a:lnTo>
                  <a:cubicBezTo>
                    <a:pt x="1190" y="104"/>
                    <a:pt x="750" y="543"/>
                    <a:pt x="414" y="957"/>
                  </a:cubicBezTo>
                  <a:cubicBezTo>
                    <a:pt x="207" y="1500"/>
                    <a:pt x="104" y="2043"/>
                    <a:pt x="1" y="2689"/>
                  </a:cubicBezTo>
                  <a:cubicBezTo>
                    <a:pt x="647" y="2482"/>
                    <a:pt x="1190" y="2146"/>
                    <a:pt x="1500" y="1500"/>
                  </a:cubicBezTo>
                  <a:cubicBezTo>
                    <a:pt x="1836" y="1086"/>
                    <a:pt x="1707" y="543"/>
                    <a:pt x="1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704497" y="653904"/>
              <a:ext cx="67884" cy="81607"/>
            </a:xfrm>
            <a:custGeom>
              <a:avLst/>
              <a:gdLst/>
              <a:ahLst/>
              <a:cxnLst/>
              <a:rect l="l" t="t" r="r" b="b"/>
              <a:pathLst>
                <a:path w="2043" h="2456" extrusionOk="0">
                  <a:moveTo>
                    <a:pt x="0" y="0"/>
                  </a:moveTo>
                  <a:cubicBezTo>
                    <a:pt x="0" y="646"/>
                    <a:pt x="104" y="1293"/>
                    <a:pt x="543" y="1706"/>
                  </a:cubicBezTo>
                  <a:cubicBezTo>
                    <a:pt x="982" y="2146"/>
                    <a:pt x="1499" y="2249"/>
                    <a:pt x="2042" y="2456"/>
                  </a:cubicBezTo>
                  <a:cubicBezTo>
                    <a:pt x="2042" y="1939"/>
                    <a:pt x="1835" y="1293"/>
                    <a:pt x="1396" y="853"/>
                  </a:cubicBezTo>
                  <a:cubicBezTo>
                    <a:pt x="1086" y="414"/>
                    <a:pt x="543" y="2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7094466" y="609743"/>
              <a:ext cx="50705" cy="40405"/>
            </a:xfrm>
            <a:custGeom>
              <a:avLst/>
              <a:gdLst/>
              <a:ahLst/>
              <a:cxnLst/>
              <a:rect l="l" t="t" r="r" b="b"/>
              <a:pathLst>
                <a:path w="1526" h="1216" extrusionOk="0">
                  <a:moveTo>
                    <a:pt x="592" y="0"/>
                  </a:moveTo>
                  <a:cubicBezTo>
                    <a:pt x="532" y="0"/>
                    <a:pt x="480" y="12"/>
                    <a:pt x="440" y="37"/>
                  </a:cubicBezTo>
                  <a:cubicBezTo>
                    <a:pt x="104" y="243"/>
                    <a:pt x="0" y="554"/>
                    <a:pt x="104" y="890"/>
                  </a:cubicBezTo>
                  <a:cubicBezTo>
                    <a:pt x="254" y="1090"/>
                    <a:pt x="437" y="1215"/>
                    <a:pt x="639" y="1215"/>
                  </a:cubicBezTo>
                  <a:cubicBezTo>
                    <a:pt x="749" y="1215"/>
                    <a:pt x="864" y="1178"/>
                    <a:pt x="983" y="1096"/>
                  </a:cubicBezTo>
                  <a:cubicBezTo>
                    <a:pt x="1293" y="993"/>
                    <a:pt x="1525" y="786"/>
                    <a:pt x="1396" y="450"/>
                  </a:cubicBezTo>
                  <a:cubicBezTo>
                    <a:pt x="1229" y="200"/>
                    <a:pt x="844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7026613" y="618515"/>
              <a:ext cx="49841" cy="45854"/>
            </a:xfrm>
            <a:custGeom>
              <a:avLst/>
              <a:gdLst/>
              <a:ahLst/>
              <a:cxnLst/>
              <a:rect l="l" t="t" r="r" b="b"/>
              <a:pathLst>
                <a:path w="1500" h="1380" extrusionOk="0">
                  <a:moveTo>
                    <a:pt x="716" y="0"/>
                  </a:moveTo>
                  <a:cubicBezTo>
                    <a:pt x="621" y="0"/>
                    <a:pt x="525" y="26"/>
                    <a:pt x="439" y="83"/>
                  </a:cubicBezTo>
                  <a:cubicBezTo>
                    <a:pt x="103" y="290"/>
                    <a:pt x="0" y="729"/>
                    <a:pt x="103" y="1065"/>
                  </a:cubicBezTo>
                  <a:cubicBezTo>
                    <a:pt x="254" y="1265"/>
                    <a:pt x="479" y="1379"/>
                    <a:pt x="711" y="1379"/>
                  </a:cubicBezTo>
                  <a:cubicBezTo>
                    <a:pt x="838" y="1379"/>
                    <a:pt x="967" y="1345"/>
                    <a:pt x="1086" y="1272"/>
                  </a:cubicBezTo>
                  <a:cubicBezTo>
                    <a:pt x="1396" y="1168"/>
                    <a:pt x="1499" y="729"/>
                    <a:pt x="1293" y="419"/>
                  </a:cubicBezTo>
                  <a:cubicBezTo>
                    <a:pt x="1218" y="176"/>
                    <a:pt x="967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072967" y="662842"/>
              <a:ext cx="46419" cy="41003"/>
            </a:xfrm>
            <a:custGeom>
              <a:avLst/>
              <a:gdLst/>
              <a:ahLst/>
              <a:cxnLst/>
              <a:rect l="l" t="t" r="r" b="b"/>
              <a:pathLst>
                <a:path w="1397" h="1234" extrusionOk="0">
                  <a:moveTo>
                    <a:pt x="605" y="1"/>
                  </a:moveTo>
                  <a:cubicBezTo>
                    <a:pt x="513" y="1"/>
                    <a:pt x="420" y="14"/>
                    <a:pt x="337" y="41"/>
                  </a:cubicBezTo>
                  <a:cubicBezTo>
                    <a:pt x="104" y="248"/>
                    <a:pt x="1" y="584"/>
                    <a:pt x="104" y="894"/>
                  </a:cubicBezTo>
                  <a:cubicBezTo>
                    <a:pt x="256" y="1113"/>
                    <a:pt x="440" y="1233"/>
                    <a:pt x="643" y="1233"/>
                  </a:cubicBezTo>
                  <a:cubicBezTo>
                    <a:pt x="752" y="1233"/>
                    <a:pt x="866" y="1199"/>
                    <a:pt x="983" y="1127"/>
                  </a:cubicBezTo>
                  <a:cubicBezTo>
                    <a:pt x="1293" y="1024"/>
                    <a:pt x="1397" y="584"/>
                    <a:pt x="1190" y="248"/>
                  </a:cubicBezTo>
                  <a:cubicBezTo>
                    <a:pt x="1114" y="97"/>
                    <a:pt x="859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6958728" y="617817"/>
              <a:ext cx="71339" cy="79048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" y="0"/>
                  </a:moveTo>
                  <a:cubicBezTo>
                    <a:pt x="1" y="647"/>
                    <a:pt x="208" y="1293"/>
                    <a:pt x="647" y="1732"/>
                  </a:cubicBezTo>
                  <a:cubicBezTo>
                    <a:pt x="1087" y="2146"/>
                    <a:pt x="1604" y="2146"/>
                    <a:pt x="2146" y="2379"/>
                  </a:cubicBezTo>
                  <a:cubicBezTo>
                    <a:pt x="2146" y="1732"/>
                    <a:pt x="1836" y="1189"/>
                    <a:pt x="1397" y="853"/>
                  </a:cubicBezTo>
                  <a:cubicBezTo>
                    <a:pt x="1087" y="440"/>
                    <a:pt x="544" y="20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493165" y="1237129"/>
              <a:ext cx="50738" cy="3525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6475155" y="1176155"/>
              <a:ext cx="25785" cy="150321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389260" y="1100560"/>
              <a:ext cx="171819" cy="120815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436477" y="1129768"/>
              <a:ext cx="74762" cy="49808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106652" y="1329903"/>
              <a:ext cx="50705" cy="36085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6153039" y="1268896"/>
              <a:ext cx="18076" cy="10054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085187" y="1194165"/>
              <a:ext cx="175242" cy="12114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135860" y="1222542"/>
              <a:ext cx="78184" cy="50207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7145139" y="1247430"/>
              <a:ext cx="49841" cy="39541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7188070" y="1190742"/>
              <a:ext cx="24954" cy="139190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7127096" y="1115148"/>
              <a:ext cx="171819" cy="11998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7176905" y="1142229"/>
              <a:ext cx="75626" cy="51303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7398539" y="1311860"/>
              <a:ext cx="18076" cy="57583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7330686" y="1237129"/>
              <a:ext cx="171819" cy="117692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7377040" y="1262715"/>
              <a:ext cx="79081" cy="50406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1"/>
          <p:cNvGrpSpPr/>
          <p:nvPr/>
        </p:nvGrpSpPr>
        <p:grpSpPr>
          <a:xfrm>
            <a:off x="184431" y="2783625"/>
            <a:ext cx="394887" cy="871122"/>
            <a:chOff x="184431" y="2783625"/>
            <a:chExt cx="394887" cy="871122"/>
          </a:xfrm>
        </p:grpSpPr>
        <p:sp>
          <p:nvSpPr>
            <p:cNvPr id="1049" name="Google Shape;1049;p41"/>
            <p:cNvSpPr/>
            <p:nvPr/>
          </p:nvSpPr>
          <p:spPr>
            <a:xfrm rot="-1284429" flipH="1">
              <a:off x="276334" y="2822969"/>
              <a:ext cx="264697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rot="-1189910" flipH="1">
              <a:off x="220655" y="3357735"/>
              <a:ext cx="264691" cy="259818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3695146" y="2965220"/>
            <a:ext cx="1169552" cy="1090736"/>
            <a:chOff x="3695146" y="2965220"/>
            <a:chExt cx="1169552" cy="1090736"/>
          </a:xfrm>
        </p:grpSpPr>
        <p:sp>
          <p:nvSpPr>
            <p:cNvPr id="1052" name="Google Shape;1052;p41"/>
            <p:cNvSpPr/>
            <p:nvPr/>
          </p:nvSpPr>
          <p:spPr>
            <a:xfrm flipH="1">
              <a:off x="4439651" y="3528531"/>
              <a:ext cx="264687" cy="259813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rot="-1422621" flipH="1">
              <a:off x="3736214" y="3753878"/>
              <a:ext cx="264698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rot="-1405207" flipH="1">
              <a:off x="4559258" y="3007123"/>
              <a:ext cx="264706" cy="259832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rot="-1168396" flipH="1">
              <a:off x="3928198" y="3125496"/>
              <a:ext cx="264695" cy="259821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41"/>
          <p:cNvSpPr/>
          <p:nvPr/>
        </p:nvSpPr>
        <p:spPr>
          <a:xfrm>
            <a:off x="7823481" y="362269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7"/>
          <p:cNvSpPr/>
          <p:nvPr/>
        </p:nvSpPr>
        <p:spPr>
          <a:xfrm>
            <a:off x="5898556" y="4417253"/>
            <a:ext cx="315847" cy="93386"/>
          </a:xfrm>
          <a:custGeom>
            <a:avLst/>
            <a:gdLst/>
            <a:ahLst/>
            <a:cxnLst/>
            <a:rect l="l" t="t" r="r" b="b"/>
            <a:pathLst>
              <a:path w="3000" h="887" extrusionOk="0">
                <a:moveTo>
                  <a:pt x="839" y="1"/>
                </a:moveTo>
                <a:cubicBezTo>
                  <a:pt x="616" y="1"/>
                  <a:pt x="390" y="51"/>
                  <a:pt x="208" y="172"/>
                </a:cubicBezTo>
                <a:cubicBezTo>
                  <a:pt x="104" y="172"/>
                  <a:pt x="1" y="275"/>
                  <a:pt x="1" y="404"/>
                </a:cubicBezTo>
                <a:cubicBezTo>
                  <a:pt x="1" y="508"/>
                  <a:pt x="104" y="611"/>
                  <a:pt x="104" y="715"/>
                </a:cubicBezTo>
                <a:cubicBezTo>
                  <a:pt x="422" y="836"/>
                  <a:pt x="732" y="886"/>
                  <a:pt x="1021" y="886"/>
                </a:cubicBezTo>
                <a:cubicBezTo>
                  <a:pt x="1226" y="886"/>
                  <a:pt x="1422" y="861"/>
                  <a:pt x="1604" y="818"/>
                </a:cubicBezTo>
                <a:lnTo>
                  <a:pt x="2353" y="818"/>
                </a:lnTo>
                <a:cubicBezTo>
                  <a:pt x="2586" y="715"/>
                  <a:pt x="3000" y="818"/>
                  <a:pt x="2793" y="611"/>
                </a:cubicBezTo>
                <a:cubicBezTo>
                  <a:pt x="2353" y="275"/>
                  <a:pt x="1707" y="68"/>
                  <a:pt x="1294" y="68"/>
                </a:cubicBezTo>
                <a:cubicBezTo>
                  <a:pt x="1154" y="26"/>
                  <a:pt x="997" y="1"/>
                  <a:pt x="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7"/>
          <p:cNvGrpSpPr/>
          <p:nvPr/>
        </p:nvGrpSpPr>
        <p:grpSpPr>
          <a:xfrm>
            <a:off x="1805177" y="4083314"/>
            <a:ext cx="7337756" cy="1059691"/>
            <a:chOff x="1805177" y="4083314"/>
            <a:chExt cx="7337756" cy="1059691"/>
          </a:xfrm>
        </p:grpSpPr>
        <p:sp>
          <p:nvSpPr>
            <p:cNvPr id="1249" name="Google Shape;1249;p47"/>
            <p:cNvSpPr/>
            <p:nvPr/>
          </p:nvSpPr>
          <p:spPr>
            <a:xfrm>
              <a:off x="3710322" y="4083314"/>
              <a:ext cx="5432472" cy="1059668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 flipH="1">
              <a:off x="1805177" y="4704922"/>
              <a:ext cx="1428999" cy="438080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2804023" y="4710186"/>
              <a:ext cx="827520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7"/>
          <p:cNvGrpSpPr/>
          <p:nvPr/>
        </p:nvGrpSpPr>
        <p:grpSpPr>
          <a:xfrm>
            <a:off x="7531563" y="3178908"/>
            <a:ext cx="1554209" cy="1893320"/>
            <a:chOff x="7531563" y="3178908"/>
            <a:chExt cx="1554209" cy="1893320"/>
          </a:xfrm>
        </p:grpSpPr>
        <p:sp>
          <p:nvSpPr>
            <p:cNvPr id="1280" name="Google Shape;1280;p47"/>
            <p:cNvSpPr/>
            <p:nvPr/>
          </p:nvSpPr>
          <p:spPr>
            <a:xfrm>
              <a:off x="7746556" y="3950864"/>
              <a:ext cx="522728" cy="1121364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7803726" y="3309673"/>
              <a:ext cx="454610" cy="551470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7531563" y="3712391"/>
              <a:ext cx="623378" cy="302161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7692123" y="3986240"/>
              <a:ext cx="519990" cy="495565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8168436" y="3178908"/>
              <a:ext cx="315848" cy="603269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8394379" y="3364106"/>
              <a:ext cx="509041" cy="507883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8473344" y="3756611"/>
              <a:ext cx="612428" cy="301634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8359003" y="3997084"/>
              <a:ext cx="533466" cy="486089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8111266" y="4086893"/>
              <a:ext cx="305003" cy="603690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8100422" y="3714076"/>
              <a:ext cx="419235" cy="408286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803726" y="4695235"/>
              <a:ext cx="408391" cy="237517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7803726" y="4699341"/>
              <a:ext cx="419235" cy="22530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7656747" y="4111425"/>
              <a:ext cx="250572" cy="408286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7678542" y="4097843"/>
              <a:ext cx="193404" cy="432816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7760243" y="4956344"/>
              <a:ext cx="462717" cy="107809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5" name="Google Shape;1295;p47"/>
            <p:cNvGrpSpPr/>
            <p:nvPr/>
          </p:nvGrpSpPr>
          <p:grpSpPr>
            <a:xfrm rot="837665" flipH="1">
              <a:off x="8133675" y="3878509"/>
              <a:ext cx="347511" cy="104515"/>
              <a:chOff x="6694163" y="903848"/>
              <a:chExt cx="368534" cy="110849"/>
            </a:xfrm>
          </p:grpSpPr>
          <p:sp>
            <p:nvSpPr>
              <p:cNvPr id="1296" name="Google Shape;1296;p47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7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7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9" name="Google Shape;1299;p47"/>
          <p:cNvGrpSpPr/>
          <p:nvPr/>
        </p:nvGrpSpPr>
        <p:grpSpPr>
          <a:xfrm>
            <a:off x="5688955" y="2816769"/>
            <a:ext cx="1426694" cy="1537276"/>
            <a:chOff x="5688955" y="2816769"/>
            <a:chExt cx="1426694" cy="1537276"/>
          </a:xfrm>
        </p:grpSpPr>
        <p:grpSp>
          <p:nvGrpSpPr>
            <p:cNvPr id="1300" name="Google Shape;1300;p47"/>
            <p:cNvGrpSpPr/>
            <p:nvPr/>
          </p:nvGrpSpPr>
          <p:grpSpPr>
            <a:xfrm rot="1509487">
              <a:off x="5902864" y="2970784"/>
              <a:ext cx="998876" cy="1229245"/>
              <a:chOff x="3631463" y="3739555"/>
              <a:chExt cx="998918" cy="1229296"/>
            </a:xfrm>
          </p:grpSpPr>
          <p:sp>
            <p:nvSpPr>
              <p:cNvPr id="1301" name="Google Shape;1301;p47"/>
              <p:cNvSpPr/>
              <p:nvPr/>
            </p:nvSpPr>
            <p:spPr>
              <a:xfrm>
                <a:off x="3631463" y="3739555"/>
                <a:ext cx="998918" cy="896268"/>
              </a:xfrm>
              <a:custGeom>
                <a:avLst/>
                <a:gdLst/>
                <a:ahLst/>
                <a:cxnLst/>
                <a:rect l="l" t="t" r="r" b="b"/>
                <a:pathLst>
                  <a:path w="9488" h="8513" extrusionOk="0">
                    <a:moveTo>
                      <a:pt x="4345" y="1"/>
                    </a:moveTo>
                    <a:cubicBezTo>
                      <a:pt x="4077" y="1"/>
                      <a:pt x="3809" y="26"/>
                      <a:pt x="3542" y="69"/>
                    </a:cubicBezTo>
                    <a:cubicBezTo>
                      <a:pt x="3335" y="69"/>
                      <a:pt x="3025" y="172"/>
                      <a:pt x="2792" y="172"/>
                    </a:cubicBezTo>
                    <a:cubicBezTo>
                      <a:pt x="2249" y="405"/>
                      <a:pt x="1732" y="715"/>
                      <a:pt x="1293" y="1154"/>
                    </a:cubicBezTo>
                    <a:cubicBezTo>
                      <a:pt x="1086" y="1361"/>
                      <a:pt x="853" y="1594"/>
                      <a:pt x="646" y="1904"/>
                    </a:cubicBezTo>
                    <a:cubicBezTo>
                      <a:pt x="440" y="2240"/>
                      <a:pt x="310" y="2550"/>
                      <a:pt x="207" y="2886"/>
                    </a:cubicBezTo>
                    <a:cubicBezTo>
                      <a:pt x="0" y="3739"/>
                      <a:pt x="0" y="4592"/>
                      <a:pt x="104" y="5342"/>
                    </a:cubicBezTo>
                    <a:lnTo>
                      <a:pt x="104" y="5471"/>
                    </a:lnTo>
                    <a:cubicBezTo>
                      <a:pt x="207" y="6428"/>
                      <a:pt x="310" y="7513"/>
                      <a:pt x="750" y="8470"/>
                    </a:cubicBezTo>
                    <a:cubicBezTo>
                      <a:pt x="848" y="8500"/>
                      <a:pt x="953" y="8513"/>
                      <a:pt x="1061" y="8513"/>
                    </a:cubicBezTo>
                    <a:cubicBezTo>
                      <a:pt x="1322" y="8513"/>
                      <a:pt x="1598" y="8440"/>
                      <a:pt x="1836" y="8366"/>
                    </a:cubicBezTo>
                    <a:cubicBezTo>
                      <a:pt x="2146" y="8366"/>
                      <a:pt x="2482" y="8263"/>
                      <a:pt x="2792" y="8160"/>
                    </a:cubicBezTo>
                    <a:cubicBezTo>
                      <a:pt x="3128" y="7927"/>
                      <a:pt x="3542" y="7824"/>
                      <a:pt x="3981" y="7617"/>
                    </a:cubicBezTo>
                    <a:cubicBezTo>
                      <a:pt x="6023" y="6634"/>
                      <a:pt x="7962" y="5135"/>
                      <a:pt x="9358" y="3532"/>
                    </a:cubicBezTo>
                    <a:lnTo>
                      <a:pt x="9487" y="3403"/>
                    </a:lnTo>
                    <a:cubicBezTo>
                      <a:pt x="9255" y="3093"/>
                      <a:pt x="8944" y="2654"/>
                      <a:pt x="8712" y="2343"/>
                    </a:cubicBezTo>
                    <a:cubicBezTo>
                      <a:pt x="8195" y="1800"/>
                      <a:pt x="7652" y="1258"/>
                      <a:pt x="7006" y="818"/>
                    </a:cubicBezTo>
                    <a:cubicBezTo>
                      <a:pt x="6566" y="508"/>
                      <a:pt x="6023" y="301"/>
                      <a:pt x="5480" y="172"/>
                    </a:cubicBezTo>
                    <a:cubicBezTo>
                      <a:pt x="5102" y="51"/>
                      <a:pt x="4723" y="1"/>
                      <a:pt x="4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7"/>
              <p:cNvSpPr/>
              <p:nvPr/>
            </p:nvSpPr>
            <p:spPr>
              <a:xfrm>
                <a:off x="3653257" y="3757559"/>
                <a:ext cx="296685" cy="29679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19" extrusionOk="0">
                    <a:moveTo>
                      <a:pt x="2585" y="1"/>
                    </a:moveTo>
                    <a:cubicBezTo>
                      <a:pt x="1732" y="337"/>
                      <a:pt x="879" y="983"/>
                      <a:pt x="439" y="1733"/>
                    </a:cubicBezTo>
                    <a:cubicBezTo>
                      <a:pt x="233" y="2069"/>
                      <a:pt x="103" y="2379"/>
                      <a:pt x="0" y="2715"/>
                    </a:cubicBezTo>
                    <a:cubicBezTo>
                      <a:pt x="233" y="2819"/>
                      <a:pt x="543" y="2819"/>
                      <a:pt x="750" y="2819"/>
                    </a:cubicBezTo>
                    <a:cubicBezTo>
                      <a:pt x="1835" y="2819"/>
                      <a:pt x="2818" y="1940"/>
                      <a:pt x="2818" y="880"/>
                    </a:cubicBezTo>
                    <a:cubicBezTo>
                      <a:pt x="2818" y="544"/>
                      <a:pt x="2688" y="337"/>
                      <a:pt x="2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7"/>
              <p:cNvSpPr/>
              <p:nvPr/>
            </p:nvSpPr>
            <p:spPr>
              <a:xfrm>
                <a:off x="3642308" y="4291043"/>
                <a:ext cx="307635" cy="344799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275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745" y="3262"/>
                      <a:pt x="850" y="3275"/>
                      <a:pt x="958" y="3275"/>
                    </a:cubicBezTo>
                    <a:cubicBezTo>
                      <a:pt x="1219" y="3275"/>
                      <a:pt x="1495" y="3202"/>
                      <a:pt x="1733" y="3128"/>
                    </a:cubicBezTo>
                    <a:cubicBezTo>
                      <a:pt x="2043" y="3128"/>
                      <a:pt x="2379" y="3025"/>
                      <a:pt x="2689" y="2922"/>
                    </a:cubicBezTo>
                    <a:cubicBezTo>
                      <a:pt x="2792" y="2586"/>
                      <a:pt x="2922" y="2275"/>
                      <a:pt x="2922" y="2043"/>
                    </a:cubicBezTo>
                    <a:cubicBezTo>
                      <a:pt x="2922" y="879"/>
                      <a:pt x="1939" y="1"/>
                      <a:pt x="85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7"/>
              <p:cNvSpPr/>
              <p:nvPr/>
            </p:nvSpPr>
            <p:spPr>
              <a:xfrm>
                <a:off x="4140414" y="3757559"/>
                <a:ext cx="408285" cy="375752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569" extrusionOk="0">
                    <a:moveTo>
                      <a:pt x="646" y="1"/>
                    </a:moveTo>
                    <a:cubicBezTo>
                      <a:pt x="233" y="337"/>
                      <a:pt x="0" y="983"/>
                      <a:pt x="0" y="1629"/>
                    </a:cubicBezTo>
                    <a:cubicBezTo>
                      <a:pt x="0" y="2715"/>
                      <a:pt x="879" y="3568"/>
                      <a:pt x="1939" y="3568"/>
                    </a:cubicBezTo>
                    <a:cubicBezTo>
                      <a:pt x="2818" y="3568"/>
                      <a:pt x="3568" y="3025"/>
                      <a:pt x="3878" y="2172"/>
                    </a:cubicBezTo>
                    <a:cubicBezTo>
                      <a:pt x="3361" y="1629"/>
                      <a:pt x="2818" y="1087"/>
                      <a:pt x="2172" y="647"/>
                    </a:cubicBezTo>
                    <a:cubicBezTo>
                      <a:pt x="1732" y="337"/>
                      <a:pt x="1189" y="130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7"/>
              <p:cNvSpPr/>
              <p:nvPr/>
            </p:nvSpPr>
            <p:spPr>
              <a:xfrm>
                <a:off x="3710322" y="4111425"/>
                <a:ext cx="906480" cy="528096"/>
              </a:xfrm>
              <a:custGeom>
                <a:avLst/>
                <a:gdLst/>
                <a:ahLst/>
                <a:cxnLst/>
                <a:rect l="l" t="t" r="r" b="b"/>
                <a:pathLst>
                  <a:path w="8610" h="5016" extrusionOk="0">
                    <a:moveTo>
                      <a:pt x="8506" y="0"/>
                    </a:moveTo>
                    <a:cubicBezTo>
                      <a:pt x="7549" y="207"/>
                      <a:pt x="6670" y="414"/>
                      <a:pt x="5817" y="750"/>
                    </a:cubicBezTo>
                    <a:cubicBezTo>
                      <a:pt x="5714" y="750"/>
                      <a:pt x="5714" y="854"/>
                      <a:pt x="5610" y="854"/>
                    </a:cubicBezTo>
                    <a:cubicBezTo>
                      <a:pt x="5274" y="957"/>
                      <a:pt x="4964" y="1060"/>
                      <a:pt x="4628" y="1293"/>
                    </a:cubicBezTo>
                    <a:cubicBezTo>
                      <a:pt x="4318" y="1396"/>
                      <a:pt x="4085" y="1500"/>
                      <a:pt x="3878" y="1603"/>
                    </a:cubicBezTo>
                    <a:lnTo>
                      <a:pt x="3775" y="1603"/>
                    </a:lnTo>
                    <a:lnTo>
                      <a:pt x="3775" y="1707"/>
                    </a:lnTo>
                    <a:cubicBezTo>
                      <a:pt x="3336" y="1939"/>
                      <a:pt x="2793" y="2146"/>
                      <a:pt x="2379" y="2456"/>
                    </a:cubicBezTo>
                    <a:cubicBezTo>
                      <a:pt x="2146" y="2585"/>
                      <a:pt x="1940" y="2792"/>
                      <a:pt x="1733" y="2896"/>
                    </a:cubicBezTo>
                    <a:cubicBezTo>
                      <a:pt x="1629" y="2999"/>
                      <a:pt x="1629" y="2999"/>
                      <a:pt x="1629" y="3102"/>
                    </a:cubicBezTo>
                    <a:cubicBezTo>
                      <a:pt x="1190" y="3439"/>
                      <a:pt x="751" y="3749"/>
                      <a:pt x="440" y="4188"/>
                    </a:cubicBezTo>
                    <a:cubicBezTo>
                      <a:pt x="337" y="4395"/>
                      <a:pt x="1" y="4731"/>
                      <a:pt x="1" y="4938"/>
                    </a:cubicBezTo>
                    <a:cubicBezTo>
                      <a:pt x="169" y="4990"/>
                      <a:pt x="330" y="5015"/>
                      <a:pt x="492" y="5015"/>
                    </a:cubicBezTo>
                    <a:cubicBezTo>
                      <a:pt x="654" y="5015"/>
                      <a:pt x="815" y="4990"/>
                      <a:pt x="983" y="4938"/>
                    </a:cubicBezTo>
                    <a:lnTo>
                      <a:pt x="1087" y="4834"/>
                    </a:lnTo>
                    <a:lnTo>
                      <a:pt x="1190" y="4834"/>
                    </a:lnTo>
                    <a:cubicBezTo>
                      <a:pt x="2146" y="4628"/>
                      <a:pt x="3129" y="4188"/>
                      <a:pt x="4085" y="3645"/>
                    </a:cubicBezTo>
                    <a:cubicBezTo>
                      <a:pt x="4964" y="3232"/>
                      <a:pt x="5714" y="2689"/>
                      <a:pt x="6463" y="2146"/>
                    </a:cubicBezTo>
                    <a:lnTo>
                      <a:pt x="6463" y="2043"/>
                    </a:lnTo>
                    <a:cubicBezTo>
                      <a:pt x="7317" y="1396"/>
                      <a:pt x="7963" y="750"/>
                      <a:pt x="8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7"/>
              <p:cNvSpPr/>
              <p:nvPr/>
            </p:nvSpPr>
            <p:spPr>
              <a:xfrm>
                <a:off x="4164841" y="4247454"/>
                <a:ext cx="32848" cy="1008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8" extrusionOk="0">
                    <a:moveTo>
                      <a:pt x="311" y="1"/>
                    </a:move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311" y="1"/>
                    </a:lnTo>
                    <a:close/>
                  </a:path>
                </a:pathLst>
              </a:custGeom>
              <a:solidFill>
                <a:srgbClr val="5A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7"/>
              <p:cNvSpPr/>
              <p:nvPr/>
            </p:nvSpPr>
            <p:spPr>
              <a:xfrm>
                <a:off x="4107776" y="4280198"/>
                <a:ext cx="57168" cy="6811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47" extrusionOk="0">
                    <a:moveTo>
                      <a:pt x="0" y="0"/>
                    </a:moveTo>
                    <a:cubicBezTo>
                      <a:pt x="207" y="207"/>
                      <a:pt x="310" y="440"/>
                      <a:pt x="439" y="543"/>
                    </a:cubicBezTo>
                    <a:lnTo>
                      <a:pt x="543" y="646"/>
                    </a:lnTo>
                    <a:lnTo>
                      <a:pt x="543" y="543"/>
                    </a:lnTo>
                    <a:cubicBezTo>
                      <a:pt x="439" y="336"/>
                      <a:pt x="207" y="207"/>
                      <a:pt x="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7"/>
              <p:cNvSpPr/>
              <p:nvPr/>
            </p:nvSpPr>
            <p:spPr>
              <a:xfrm>
                <a:off x="3813818" y="4337368"/>
                <a:ext cx="351116" cy="29394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2792" extrusionOk="0">
                    <a:moveTo>
                      <a:pt x="3231" y="0"/>
                    </a:moveTo>
                    <a:cubicBezTo>
                      <a:pt x="2353" y="207"/>
                      <a:pt x="1603" y="543"/>
                      <a:pt x="750" y="750"/>
                    </a:cubicBezTo>
                    <a:cubicBezTo>
                      <a:pt x="646" y="853"/>
                      <a:pt x="646" y="853"/>
                      <a:pt x="646" y="956"/>
                    </a:cubicBezTo>
                    <a:cubicBezTo>
                      <a:pt x="1396" y="646"/>
                      <a:pt x="2249" y="310"/>
                      <a:pt x="3102" y="103"/>
                    </a:cubicBezTo>
                    <a:lnTo>
                      <a:pt x="3102" y="103"/>
                    </a:lnTo>
                    <a:cubicBezTo>
                      <a:pt x="2353" y="750"/>
                      <a:pt x="1499" y="1499"/>
                      <a:pt x="750" y="2146"/>
                    </a:cubicBezTo>
                    <a:cubicBezTo>
                      <a:pt x="470" y="2340"/>
                      <a:pt x="279" y="2515"/>
                      <a:pt x="104" y="2688"/>
                    </a:cubicBezTo>
                    <a:lnTo>
                      <a:pt x="207" y="2688"/>
                    </a:lnTo>
                    <a:cubicBezTo>
                      <a:pt x="310" y="2585"/>
                      <a:pt x="517" y="2378"/>
                      <a:pt x="750" y="2249"/>
                    </a:cubicBezTo>
                    <a:cubicBezTo>
                      <a:pt x="1603" y="1499"/>
                      <a:pt x="2353" y="750"/>
                      <a:pt x="3231" y="103"/>
                    </a:cubicBezTo>
                    <a:lnTo>
                      <a:pt x="3335" y="103"/>
                    </a:lnTo>
                    <a:lnTo>
                      <a:pt x="3335" y="0"/>
                    </a:lnTo>
                    <a:close/>
                    <a:moveTo>
                      <a:pt x="104" y="2688"/>
                    </a:moveTo>
                    <a:lnTo>
                      <a:pt x="0" y="2792"/>
                    </a:lnTo>
                    <a:cubicBezTo>
                      <a:pt x="35" y="2757"/>
                      <a:pt x="69" y="2723"/>
                      <a:pt x="104" y="26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4140414" y="4348213"/>
                <a:ext cx="24531" cy="14707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97" extrusionOk="0">
                    <a:moveTo>
                      <a:pt x="129" y="0"/>
                    </a:moveTo>
                    <a:cubicBezTo>
                      <a:pt x="129" y="336"/>
                      <a:pt x="129" y="647"/>
                      <a:pt x="0" y="853"/>
                    </a:cubicBezTo>
                    <a:lnTo>
                      <a:pt x="0" y="1396"/>
                    </a:lnTo>
                    <a:cubicBezTo>
                      <a:pt x="129" y="1190"/>
                      <a:pt x="129" y="1086"/>
                      <a:pt x="129" y="983"/>
                    </a:cubicBezTo>
                    <a:cubicBezTo>
                      <a:pt x="129" y="647"/>
                      <a:pt x="233" y="336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7"/>
              <p:cNvSpPr/>
              <p:nvPr/>
            </p:nvSpPr>
            <p:spPr>
              <a:xfrm>
                <a:off x="4164841" y="4190389"/>
                <a:ext cx="158029" cy="1579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1500" y="0"/>
                    </a:moveTo>
                    <a:cubicBezTo>
                      <a:pt x="1397" y="0"/>
                      <a:pt x="1397" y="104"/>
                      <a:pt x="1293" y="104"/>
                    </a:cubicBezTo>
                    <a:cubicBezTo>
                      <a:pt x="854" y="543"/>
                      <a:pt x="414" y="853"/>
                      <a:pt x="1" y="1396"/>
                    </a:cubicBezTo>
                    <a:lnTo>
                      <a:pt x="1" y="1499"/>
                    </a:lnTo>
                    <a:lnTo>
                      <a:pt x="104" y="1396"/>
                    </a:lnTo>
                    <a:lnTo>
                      <a:pt x="208" y="1293"/>
                    </a:lnTo>
                    <a:cubicBezTo>
                      <a:pt x="647" y="853"/>
                      <a:pt x="1061" y="414"/>
                      <a:pt x="1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7"/>
              <p:cNvSpPr/>
              <p:nvPr/>
            </p:nvSpPr>
            <p:spPr>
              <a:xfrm>
                <a:off x="4164841" y="4111425"/>
                <a:ext cx="451977" cy="23688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250" extrusionOk="0">
                    <a:moveTo>
                      <a:pt x="4189" y="0"/>
                    </a:moveTo>
                    <a:cubicBezTo>
                      <a:pt x="2793" y="647"/>
                      <a:pt x="1500" y="1293"/>
                      <a:pt x="208" y="2043"/>
                    </a:cubicBezTo>
                    <a:cubicBezTo>
                      <a:pt x="104" y="2043"/>
                      <a:pt x="104" y="2146"/>
                      <a:pt x="1" y="2146"/>
                    </a:cubicBezTo>
                    <a:lnTo>
                      <a:pt x="1" y="2249"/>
                    </a:lnTo>
                    <a:lnTo>
                      <a:pt x="104" y="2146"/>
                    </a:lnTo>
                    <a:cubicBezTo>
                      <a:pt x="1500" y="1396"/>
                      <a:pt x="2896" y="647"/>
                      <a:pt x="4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7"/>
              <p:cNvSpPr/>
              <p:nvPr/>
            </p:nvSpPr>
            <p:spPr>
              <a:xfrm>
                <a:off x="4164841" y="4326419"/>
                <a:ext cx="226041" cy="2189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08" extrusionOk="0">
                    <a:moveTo>
                      <a:pt x="2146" y="1"/>
                    </a:moveTo>
                    <a:cubicBezTo>
                      <a:pt x="1500" y="104"/>
                      <a:pt x="854" y="104"/>
                      <a:pt x="104" y="104"/>
                    </a:cubicBezTo>
                    <a:lnTo>
                      <a:pt x="1" y="104"/>
                    </a:lnTo>
                    <a:lnTo>
                      <a:pt x="1" y="207"/>
                    </a:lnTo>
                    <a:lnTo>
                      <a:pt x="104" y="207"/>
                    </a:lnTo>
                    <a:cubicBezTo>
                      <a:pt x="751" y="104"/>
                      <a:pt x="1397" y="104"/>
                      <a:pt x="2146" y="104"/>
                    </a:cubicBezTo>
                    <a:lnTo>
                      <a:pt x="2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4140414" y="4337368"/>
                <a:ext cx="421971" cy="63148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998" extrusionOk="0">
                    <a:moveTo>
                      <a:pt x="233" y="0"/>
                    </a:moveTo>
                    <a:cubicBezTo>
                      <a:pt x="0" y="103"/>
                      <a:pt x="336" y="543"/>
                      <a:pt x="440" y="646"/>
                    </a:cubicBezTo>
                    <a:cubicBezTo>
                      <a:pt x="879" y="1293"/>
                      <a:pt x="1189" y="2042"/>
                      <a:pt x="1525" y="2895"/>
                    </a:cubicBezTo>
                    <a:cubicBezTo>
                      <a:pt x="1836" y="3774"/>
                      <a:pt x="2068" y="4731"/>
                      <a:pt x="2275" y="5713"/>
                    </a:cubicBezTo>
                    <a:cubicBezTo>
                      <a:pt x="2275" y="5816"/>
                      <a:pt x="2275" y="5920"/>
                      <a:pt x="2378" y="5920"/>
                    </a:cubicBezTo>
                    <a:cubicBezTo>
                      <a:pt x="2430" y="5971"/>
                      <a:pt x="2482" y="5997"/>
                      <a:pt x="2537" y="5997"/>
                    </a:cubicBezTo>
                    <a:cubicBezTo>
                      <a:pt x="2592" y="5997"/>
                      <a:pt x="2650" y="5971"/>
                      <a:pt x="2715" y="5920"/>
                    </a:cubicBezTo>
                    <a:cubicBezTo>
                      <a:pt x="3128" y="5816"/>
                      <a:pt x="3464" y="5713"/>
                      <a:pt x="3774" y="5480"/>
                    </a:cubicBezTo>
                    <a:cubicBezTo>
                      <a:pt x="3774" y="5480"/>
                      <a:pt x="3878" y="5480"/>
                      <a:pt x="3878" y="5377"/>
                    </a:cubicBezTo>
                    <a:cubicBezTo>
                      <a:pt x="4007" y="5274"/>
                      <a:pt x="3878" y="5067"/>
                      <a:pt x="3878" y="4963"/>
                    </a:cubicBezTo>
                    <a:cubicBezTo>
                      <a:pt x="3128" y="3438"/>
                      <a:pt x="2275" y="2042"/>
                      <a:pt x="1086" y="853"/>
                    </a:cubicBezTo>
                    <a:cubicBezTo>
                      <a:pt x="983" y="646"/>
                      <a:pt x="440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3642308" y="4043410"/>
                <a:ext cx="283209" cy="36206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439" extrusionOk="0">
                    <a:moveTo>
                      <a:pt x="104" y="0"/>
                    </a:moveTo>
                    <a:cubicBezTo>
                      <a:pt x="1" y="517"/>
                      <a:pt x="1" y="1060"/>
                      <a:pt x="1" y="1706"/>
                    </a:cubicBezTo>
                    <a:lnTo>
                      <a:pt x="1" y="2456"/>
                    </a:lnTo>
                    <a:lnTo>
                      <a:pt x="1" y="2585"/>
                    </a:lnTo>
                    <a:cubicBezTo>
                      <a:pt x="207" y="2456"/>
                      <a:pt x="543" y="2353"/>
                      <a:pt x="854" y="2353"/>
                    </a:cubicBezTo>
                    <a:cubicBezTo>
                      <a:pt x="1629" y="2353"/>
                      <a:pt x="2275" y="2792"/>
                      <a:pt x="2586" y="3438"/>
                    </a:cubicBezTo>
                    <a:lnTo>
                      <a:pt x="2689" y="3335"/>
                    </a:lnTo>
                    <a:cubicBezTo>
                      <a:pt x="2586" y="3231"/>
                      <a:pt x="2482" y="3102"/>
                      <a:pt x="2379" y="2895"/>
                    </a:cubicBezTo>
                    <a:cubicBezTo>
                      <a:pt x="1939" y="2249"/>
                      <a:pt x="1629" y="1500"/>
                      <a:pt x="1397" y="646"/>
                    </a:cubicBezTo>
                    <a:cubicBezTo>
                      <a:pt x="1397" y="414"/>
                      <a:pt x="1293" y="310"/>
                      <a:pt x="1293" y="104"/>
                    </a:cubicBezTo>
                    <a:lnTo>
                      <a:pt x="854" y="104"/>
                    </a:lnTo>
                    <a:cubicBezTo>
                      <a:pt x="647" y="104"/>
                      <a:pt x="337" y="104"/>
                      <a:pt x="104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3653257" y="3861055"/>
                <a:ext cx="125286" cy="193298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836" extrusionOk="0">
                    <a:moveTo>
                      <a:pt x="1086" y="0"/>
                    </a:moveTo>
                    <a:cubicBezTo>
                      <a:pt x="982" y="104"/>
                      <a:pt x="879" y="207"/>
                      <a:pt x="750" y="207"/>
                    </a:cubicBezTo>
                    <a:cubicBezTo>
                      <a:pt x="646" y="440"/>
                      <a:pt x="543" y="543"/>
                      <a:pt x="439" y="750"/>
                    </a:cubicBezTo>
                    <a:cubicBezTo>
                      <a:pt x="233" y="1086"/>
                      <a:pt x="103" y="1396"/>
                      <a:pt x="0" y="1732"/>
                    </a:cubicBezTo>
                    <a:cubicBezTo>
                      <a:pt x="233" y="1836"/>
                      <a:pt x="543" y="1836"/>
                      <a:pt x="750" y="1836"/>
                    </a:cubicBezTo>
                    <a:lnTo>
                      <a:pt x="1189" y="1836"/>
                    </a:lnTo>
                    <a:cubicBezTo>
                      <a:pt x="1189" y="1189"/>
                      <a:pt x="1189" y="646"/>
                      <a:pt x="1086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3642308" y="4291043"/>
                <a:ext cx="272260" cy="340272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232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647" y="3025"/>
                      <a:pt x="983" y="2689"/>
                      <a:pt x="1086" y="2482"/>
                    </a:cubicBezTo>
                    <a:cubicBezTo>
                      <a:pt x="1397" y="2043"/>
                      <a:pt x="1836" y="1733"/>
                      <a:pt x="2275" y="1396"/>
                    </a:cubicBezTo>
                    <a:cubicBezTo>
                      <a:pt x="2275" y="1293"/>
                      <a:pt x="2275" y="1293"/>
                      <a:pt x="2379" y="1190"/>
                    </a:cubicBezTo>
                    <a:cubicBezTo>
                      <a:pt x="2482" y="1190"/>
                      <a:pt x="2482" y="1086"/>
                      <a:pt x="2586" y="1086"/>
                    </a:cubicBezTo>
                    <a:cubicBezTo>
                      <a:pt x="2275" y="440"/>
                      <a:pt x="1629" y="1"/>
                      <a:pt x="854" y="1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3710322" y="4394433"/>
                <a:ext cx="272260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354" extrusionOk="0">
                    <a:moveTo>
                      <a:pt x="2043" y="1"/>
                    </a:moveTo>
                    <a:lnTo>
                      <a:pt x="1940" y="104"/>
                    </a:lnTo>
                    <a:cubicBezTo>
                      <a:pt x="1836" y="104"/>
                      <a:pt x="1836" y="208"/>
                      <a:pt x="1733" y="208"/>
                    </a:cubicBezTo>
                    <a:cubicBezTo>
                      <a:pt x="1836" y="208"/>
                      <a:pt x="1940" y="208"/>
                      <a:pt x="2043" y="104"/>
                    </a:cubicBezTo>
                    <a:lnTo>
                      <a:pt x="2043" y="1"/>
                    </a:lnTo>
                    <a:close/>
                    <a:moveTo>
                      <a:pt x="2146" y="208"/>
                    </a:moveTo>
                    <a:cubicBezTo>
                      <a:pt x="1940" y="208"/>
                      <a:pt x="1733" y="311"/>
                      <a:pt x="1629" y="414"/>
                    </a:cubicBezTo>
                    <a:cubicBezTo>
                      <a:pt x="1190" y="751"/>
                      <a:pt x="751" y="1061"/>
                      <a:pt x="440" y="1500"/>
                    </a:cubicBezTo>
                    <a:cubicBezTo>
                      <a:pt x="337" y="1707"/>
                      <a:pt x="1" y="2043"/>
                      <a:pt x="1" y="2250"/>
                    </a:cubicBezTo>
                    <a:cubicBezTo>
                      <a:pt x="104" y="2353"/>
                      <a:pt x="208" y="2353"/>
                      <a:pt x="337" y="2353"/>
                    </a:cubicBezTo>
                    <a:lnTo>
                      <a:pt x="440" y="2353"/>
                    </a:lnTo>
                    <a:cubicBezTo>
                      <a:pt x="647" y="2353"/>
                      <a:pt x="751" y="2250"/>
                      <a:pt x="983" y="2250"/>
                    </a:cubicBezTo>
                    <a:cubicBezTo>
                      <a:pt x="1190" y="2043"/>
                      <a:pt x="1397" y="1836"/>
                      <a:pt x="1733" y="1604"/>
                    </a:cubicBezTo>
                    <a:cubicBezTo>
                      <a:pt x="1940" y="1397"/>
                      <a:pt x="2276" y="1061"/>
                      <a:pt x="2586" y="751"/>
                    </a:cubicBezTo>
                    <a:cubicBezTo>
                      <a:pt x="2482" y="647"/>
                      <a:pt x="2276" y="414"/>
                      <a:pt x="2146" y="208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3824663" y="4620377"/>
                <a:ext cx="1094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3835507" y="4484242"/>
                <a:ext cx="215197" cy="13623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94" extrusionOk="0">
                    <a:moveTo>
                      <a:pt x="1500" y="1"/>
                    </a:moveTo>
                    <a:cubicBezTo>
                      <a:pt x="1190" y="208"/>
                      <a:pt x="854" y="544"/>
                      <a:pt x="544" y="854"/>
                    </a:cubicBezTo>
                    <a:cubicBezTo>
                      <a:pt x="311" y="983"/>
                      <a:pt x="104" y="1190"/>
                      <a:pt x="1" y="1293"/>
                    </a:cubicBezTo>
                    <a:cubicBezTo>
                      <a:pt x="208" y="1293"/>
                      <a:pt x="544" y="1190"/>
                      <a:pt x="854" y="1087"/>
                    </a:cubicBezTo>
                    <a:cubicBezTo>
                      <a:pt x="1190" y="854"/>
                      <a:pt x="1604" y="751"/>
                      <a:pt x="2043" y="544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DE9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3824663" y="4620377"/>
                <a:ext cx="105" cy="109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" extrusionOk="0">
                    <a:moveTo>
                      <a:pt x="1" y="0"/>
                    </a:moveTo>
                    <a:lnTo>
                      <a:pt x="1" y="104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3813818" y="4405383"/>
                <a:ext cx="179717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46" extrusionOk="0">
                    <a:moveTo>
                      <a:pt x="1060" y="0"/>
                    </a:moveTo>
                    <a:cubicBezTo>
                      <a:pt x="957" y="104"/>
                      <a:pt x="853" y="104"/>
                      <a:pt x="750" y="104"/>
                    </a:cubicBezTo>
                    <a:cubicBezTo>
                      <a:pt x="646" y="207"/>
                      <a:pt x="646" y="207"/>
                      <a:pt x="646" y="310"/>
                    </a:cubicBezTo>
                    <a:cubicBezTo>
                      <a:pt x="750" y="207"/>
                      <a:pt x="957" y="104"/>
                      <a:pt x="1163" y="104"/>
                    </a:cubicBezTo>
                    <a:cubicBezTo>
                      <a:pt x="1163" y="104"/>
                      <a:pt x="1163" y="0"/>
                      <a:pt x="1060" y="0"/>
                    </a:cubicBezTo>
                    <a:close/>
                    <a:moveTo>
                      <a:pt x="1603" y="647"/>
                    </a:moveTo>
                    <a:cubicBezTo>
                      <a:pt x="1293" y="957"/>
                      <a:pt x="957" y="1293"/>
                      <a:pt x="750" y="1500"/>
                    </a:cubicBezTo>
                    <a:cubicBezTo>
                      <a:pt x="470" y="1694"/>
                      <a:pt x="279" y="1869"/>
                      <a:pt x="104" y="2042"/>
                    </a:cubicBezTo>
                    <a:lnTo>
                      <a:pt x="207" y="2042"/>
                    </a:lnTo>
                    <a:cubicBezTo>
                      <a:pt x="310" y="1939"/>
                      <a:pt x="517" y="1732"/>
                      <a:pt x="750" y="1603"/>
                    </a:cubicBezTo>
                    <a:cubicBezTo>
                      <a:pt x="1060" y="1293"/>
                      <a:pt x="1396" y="957"/>
                      <a:pt x="1706" y="750"/>
                    </a:cubicBezTo>
                    <a:lnTo>
                      <a:pt x="1603" y="647"/>
                    </a:lnTo>
                    <a:close/>
                    <a:moveTo>
                      <a:pt x="104" y="2042"/>
                    </a:moveTo>
                    <a:lnTo>
                      <a:pt x="104" y="2043"/>
                    </a:lnTo>
                    <a:lnTo>
                      <a:pt x="104" y="2043"/>
                    </a:lnTo>
                    <a:cubicBezTo>
                      <a:pt x="104" y="2043"/>
                      <a:pt x="104" y="2043"/>
                      <a:pt x="104" y="2042"/>
                    </a:cubicBezTo>
                    <a:close/>
                    <a:moveTo>
                      <a:pt x="104" y="2043"/>
                    </a:moveTo>
                    <a:cubicBezTo>
                      <a:pt x="69" y="2077"/>
                      <a:pt x="34" y="2112"/>
                      <a:pt x="0" y="2146"/>
                    </a:cubicBezTo>
                    <a:lnTo>
                      <a:pt x="104" y="2146"/>
                    </a:lnTo>
                    <a:lnTo>
                      <a:pt x="104" y="20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2" name="Google Shape;1322;p47"/>
              <p:cNvGrpSpPr/>
              <p:nvPr/>
            </p:nvGrpSpPr>
            <p:grpSpPr>
              <a:xfrm rot="-1741147" flipH="1">
                <a:off x="3771300" y="3992250"/>
                <a:ext cx="525792" cy="158170"/>
                <a:chOff x="6694163" y="903848"/>
                <a:chExt cx="368534" cy="110849"/>
              </a:xfrm>
            </p:grpSpPr>
            <p:sp>
              <p:nvSpPr>
                <p:cNvPr id="1323" name="Google Shape;1323;p47"/>
                <p:cNvSpPr/>
                <p:nvPr/>
              </p:nvSpPr>
              <p:spPr>
                <a:xfrm>
                  <a:off x="6694163" y="921891"/>
                  <a:ext cx="71339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76" extrusionOk="0">
                      <a:moveTo>
                        <a:pt x="1061" y="0"/>
                      </a:moveTo>
                      <a:cubicBezTo>
                        <a:pt x="415" y="0"/>
                        <a:pt x="1" y="543"/>
                        <a:pt x="1" y="1086"/>
                      </a:cubicBezTo>
                      <a:cubicBezTo>
                        <a:pt x="1" y="1732"/>
                        <a:pt x="415" y="2275"/>
                        <a:pt x="1061" y="2275"/>
                      </a:cubicBezTo>
                      <a:cubicBezTo>
                        <a:pt x="1604" y="2275"/>
                        <a:pt x="2146" y="1732"/>
                        <a:pt x="2146" y="1086"/>
                      </a:cubicBezTo>
                      <a:cubicBezTo>
                        <a:pt x="2146" y="543"/>
                        <a:pt x="1604" y="0"/>
                        <a:pt x="10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7"/>
                <p:cNvSpPr/>
                <p:nvPr/>
              </p:nvSpPr>
              <p:spPr>
                <a:xfrm>
                  <a:off x="6990527" y="903848"/>
                  <a:ext cx="72170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276" extrusionOk="0">
                      <a:moveTo>
                        <a:pt x="1086" y="0"/>
                      </a:moveTo>
                      <a:cubicBezTo>
                        <a:pt x="440" y="0"/>
                        <a:pt x="0" y="543"/>
                        <a:pt x="0" y="1190"/>
                      </a:cubicBezTo>
                      <a:cubicBezTo>
                        <a:pt x="0" y="1732"/>
                        <a:pt x="440" y="2275"/>
                        <a:pt x="1086" y="2275"/>
                      </a:cubicBezTo>
                      <a:cubicBezTo>
                        <a:pt x="1629" y="2275"/>
                        <a:pt x="2172" y="1732"/>
                        <a:pt x="2172" y="1190"/>
                      </a:cubicBezTo>
                      <a:cubicBezTo>
                        <a:pt x="2172" y="543"/>
                        <a:pt x="1629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7"/>
                <p:cNvSpPr/>
                <p:nvPr/>
              </p:nvSpPr>
              <p:spPr>
                <a:xfrm>
                  <a:off x="6829901" y="963493"/>
                  <a:ext cx="110814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1541" extrusionOk="0">
                      <a:moveTo>
                        <a:pt x="2908" y="0"/>
                      </a:moveTo>
                      <a:cubicBezTo>
                        <a:pt x="2792" y="0"/>
                        <a:pt x="2661" y="96"/>
                        <a:pt x="2585" y="248"/>
                      </a:cubicBezTo>
                      <a:cubicBezTo>
                        <a:pt x="2482" y="584"/>
                        <a:pt x="2042" y="894"/>
                        <a:pt x="1732" y="894"/>
                      </a:cubicBezTo>
                      <a:lnTo>
                        <a:pt x="1603" y="894"/>
                      </a:lnTo>
                      <a:cubicBezTo>
                        <a:pt x="1293" y="894"/>
                        <a:pt x="853" y="584"/>
                        <a:pt x="750" y="248"/>
                      </a:cubicBezTo>
                      <a:cubicBezTo>
                        <a:pt x="677" y="175"/>
                        <a:pt x="552" y="101"/>
                        <a:pt x="403" y="101"/>
                      </a:cubicBezTo>
                      <a:cubicBezTo>
                        <a:pt x="341" y="101"/>
                        <a:pt x="275" y="114"/>
                        <a:pt x="207" y="144"/>
                      </a:cubicBezTo>
                      <a:cubicBezTo>
                        <a:pt x="104" y="248"/>
                        <a:pt x="0" y="480"/>
                        <a:pt x="104" y="584"/>
                      </a:cubicBezTo>
                      <a:cubicBezTo>
                        <a:pt x="440" y="1230"/>
                        <a:pt x="957" y="1540"/>
                        <a:pt x="1603" y="1540"/>
                      </a:cubicBezTo>
                      <a:lnTo>
                        <a:pt x="1732" y="1540"/>
                      </a:lnTo>
                      <a:cubicBezTo>
                        <a:pt x="2379" y="1540"/>
                        <a:pt x="3025" y="1127"/>
                        <a:pt x="3232" y="480"/>
                      </a:cubicBezTo>
                      <a:cubicBezTo>
                        <a:pt x="3335" y="377"/>
                        <a:pt x="3232" y="144"/>
                        <a:pt x="3025" y="41"/>
                      </a:cubicBezTo>
                      <a:cubicBezTo>
                        <a:pt x="2990" y="13"/>
                        <a:pt x="2950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26" name="Google Shape;1326;p47"/>
            <p:cNvSpPr/>
            <p:nvPr/>
          </p:nvSpPr>
          <p:spPr>
            <a:xfrm>
              <a:off x="6159890" y="4090900"/>
              <a:ext cx="669597" cy="23278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1102;p43"/>
          <p:cNvGrpSpPr/>
          <p:nvPr/>
        </p:nvGrpSpPr>
        <p:grpSpPr>
          <a:xfrm>
            <a:off x="6919221" y="524705"/>
            <a:ext cx="1810927" cy="1362425"/>
            <a:chOff x="6757177" y="2859285"/>
            <a:chExt cx="799893" cy="555460"/>
          </a:xfrm>
        </p:grpSpPr>
        <p:sp>
          <p:nvSpPr>
            <p:cNvPr id="87" name="Google Shape;1104;p43"/>
            <p:cNvSpPr/>
            <p:nvPr/>
          </p:nvSpPr>
          <p:spPr>
            <a:xfrm>
              <a:off x="6859531" y="2859285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03;p43"/>
            <p:cNvSpPr/>
            <p:nvPr/>
          </p:nvSpPr>
          <p:spPr>
            <a:xfrm>
              <a:off x="6757177" y="2938775"/>
              <a:ext cx="799893" cy="475970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</p:grpSp>
      <p:grpSp>
        <p:nvGrpSpPr>
          <p:cNvPr id="89" name="Google Shape;1102;p43"/>
          <p:cNvGrpSpPr/>
          <p:nvPr/>
        </p:nvGrpSpPr>
        <p:grpSpPr>
          <a:xfrm>
            <a:off x="3833183" y="506788"/>
            <a:ext cx="1801709" cy="1548658"/>
            <a:chOff x="6757177" y="2859285"/>
            <a:chExt cx="799893" cy="555460"/>
          </a:xfrm>
        </p:grpSpPr>
        <p:sp>
          <p:nvSpPr>
            <p:cNvPr id="90" name="Google Shape;1104;p43"/>
            <p:cNvSpPr/>
            <p:nvPr/>
          </p:nvSpPr>
          <p:spPr>
            <a:xfrm>
              <a:off x="6859531" y="2859285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03;p43"/>
            <p:cNvSpPr/>
            <p:nvPr/>
          </p:nvSpPr>
          <p:spPr>
            <a:xfrm>
              <a:off x="6757177" y="2938775"/>
              <a:ext cx="799893" cy="475970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</p:grpSp>
      <p:grpSp>
        <p:nvGrpSpPr>
          <p:cNvPr id="92" name="Google Shape;1102;p43"/>
          <p:cNvGrpSpPr/>
          <p:nvPr/>
        </p:nvGrpSpPr>
        <p:grpSpPr>
          <a:xfrm>
            <a:off x="648218" y="473706"/>
            <a:ext cx="1977751" cy="1581740"/>
            <a:chOff x="6757177" y="2859285"/>
            <a:chExt cx="799893" cy="555460"/>
          </a:xfrm>
        </p:grpSpPr>
        <p:sp>
          <p:nvSpPr>
            <p:cNvPr id="93" name="Google Shape;1104;p43"/>
            <p:cNvSpPr/>
            <p:nvPr/>
          </p:nvSpPr>
          <p:spPr>
            <a:xfrm>
              <a:off x="6859531" y="2859285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03;p43"/>
            <p:cNvSpPr/>
            <p:nvPr/>
          </p:nvSpPr>
          <p:spPr>
            <a:xfrm>
              <a:off x="6757177" y="2938775"/>
              <a:ext cx="799893" cy="475970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71642" y="823756"/>
            <a:ext cx="784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2"/>
                </a:solidFill>
              </a:rPr>
              <a:t>1</a:t>
            </a:r>
            <a:endParaRPr lang="ru-RU" sz="6600" dirty="0">
              <a:solidFill>
                <a:schemeClr val="bg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19480" y="758974"/>
            <a:ext cx="784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2"/>
                </a:solidFill>
              </a:rPr>
              <a:t>3</a:t>
            </a:r>
            <a:endParaRPr lang="ru-RU" sz="6600" dirty="0">
              <a:solidFill>
                <a:schemeClr val="bg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365914" y="823756"/>
            <a:ext cx="784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2"/>
                </a:solidFill>
              </a:rPr>
              <a:t>2</a:t>
            </a:r>
            <a:endParaRPr lang="ru-RU" sz="66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30" y="2357733"/>
            <a:ext cx="2383693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 </a:t>
            </a:r>
            <a:r>
              <a:rPr lang="ru-RU" dirty="0"/>
              <a:t>каких невидимых нитях говорится в рассказе?</a:t>
            </a:r>
          </a:p>
          <a:p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6632994" y="2306375"/>
            <a:ext cx="2383693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Обсудите, что такое невидимые нити?</a:t>
            </a:r>
          </a:p>
          <a:p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3524423" y="2333327"/>
            <a:ext cx="2383693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Составьте цепочку: что с чем связано в данном тексте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2"/>
          <p:cNvSpPr txBox="1">
            <a:spLocks noGrp="1"/>
          </p:cNvSpPr>
          <p:nvPr>
            <p:ph type="title"/>
          </p:nvPr>
        </p:nvSpPr>
        <p:spPr>
          <a:xfrm>
            <a:off x="230820" y="3978338"/>
            <a:ext cx="891318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dirty="0"/>
              <a:t>Человек тоже влияет на природу. Часто его необдуманные действия наносят природе вред. Люди не должны нарушать природное равновесие, потому что в природе всё взаимосвязано</a:t>
            </a:r>
            <a:endParaRPr sz="2400">
              <a:solidFill>
                <a:schemeClr val="lt2"/>
              </a:solidFill>
            </a:endParaRPr>
          </a:p>
        </p:txBody>
      </p:sp>
      <p:pic>
        <p:nvPicPr>
          <p:cNvPr id="1026" name="Picture 2" descr="C:\Users\учитель\Desktop\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278" y="133164"/>
            <a:ext cx="6109172" cy="3373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4"/>
          <p:cNvSpPr txBox="1">
            <a:spLocks noGrp="1"/>
          </p:cNvSpPr>
          <p:nvPr>
            <p:ph type="title"/>
          </p:nvPr>
        </p:nvSpPr>
        <p:spPr>
          <a:xfrm>
            <a:off x="2645546" y="1272837"/>
            <a:ext cx="6498454" cy="1225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Неживая природа  ⇄  живая природа</a:t>
            </a:r>
            <a:endParaRPr sz="2400"/>
          </a:p>
        </p:txBody>
      </p:sp>
      <p:grpSp>
        <p:nvGrpSpPr>
          <p:cNvPr id="1112" name="Google Shape;1112;p44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1113" name="Google Shape;1113;p44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44"/>
          <p:cNvGrpSpPr/>
          <p:nvPr/>
        </p:nvGrpSpPr>
        <p:grpSpPr>
          <a:xfrm>
            <a:off x="396687" y="1153387"/>
            <a:ext cx="3107939" cy="2989131"/>
            <a:chOff x="396687" y="1153387"/>
            <a:chExt cx="3107939" cy="2989131"/>
          </a:xfrm>
        </p:grpSpPr>
        <p:sp>
          <p:nvSpPr>
            <p:cNvPr id="1119" name="Google Shape;1119;p44"/>
            <p:cNvSpPr/>
            <p:nvPr/>
          </p:nvSpPr>
          <p:spPr>
            <a:xfrm>
              <a:off x="734008" y="1153387"/>
              <a:ext cx="2770535" cy="261370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2397266" y="3329852"/>
              <a:ext cx="812668" cy="812657"/>
            </a:xfrm>
            <a:custGeom>
              <a:avLst/>
              <a:gdLst/>
              <a:ahLst/>
              <a:cxnLst/>
              <a:rect l="l" t="t" r="r" b="b"/>
              <a:pathLst>
                <a:path w="4421" h="4421" extrusionOk="0">
                  <a:moveTo>
                    <a:pt x="2249" y="0"/>
                  </a:moveTo>
                  <a:cubicBezTo>
                    <a:pt x="1836" y="0"/>
                    <a:pt x="1499" y="103"/>
                    <a:pt x="1293" y="233"/>
                  </a:cubicBezTo>
                  <a:lnTo>
                    <a:pt x="1189" y="233"/>
                  </a:lnTo>
                  <a:cubicBezTo>
                    <a:pt x="646" y="543"/>
                    <a:pt x="310" y="982"/>
                    <a:pt x="104" y="1629"/>
                  </a:cubicBezTo>
                  <a:cubicBezTo>
                    <a:pt x="0" y="1835"/>
                    <a:pt x="0" y="2042"/>
                    <a:pt x="0" y="2275"/>
                  </a:cubicBezTo>
                  <a:cubicBezTo>
                    <a:pt x="0" y="3464"/>
                    <a:pt x="957" y="4420"/>
                    <a:pt x="2249" y="4420"/>
                  </a:cubicBezTo>
                  <a:lnTo>
                    <a:pt x="2482" y="4420"/>
                  </a:lnTo>
                  <a:cubicBezTo>
                    <a:pt x="2689" y="4420"/>
                    <a:pt x="2895" y="4317"/>
                    <a:pt x="2999" y="4317"/>
                  </a:cubicBezTo>
                  <a:lnTo>
                    <a:pt x="3128" y="4214"/>
                  </a:lnTo>
                  <a:cubicBezTo>
                    <a:pt x="3774" y="3878"/>
                    <a:pt x="4291" y="3231"/>
                    <a:pt x="4421" y="2378"/>
                  </a:cubicBezTo>
                  <a:lnTo>
                    <a:pt x="4421" y="2275"/>
                  </a:lnTo>
                  <a:lnTo>
                    <a:pt x="4421" y="1835"/>
                  </a:lnTo>
                  <a:cubicBezTo>
                    <a:pt x="4188" y="750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2615835" y="3372499"/>
              <a:ext cx="551276" cy="294843"/>
            </a:xfrm>
            <a:custGeom>
              <a:avLst/>
              <a:gdLst/>
              <a:ahLst/>
              <a:cxnLst/>
              <a:rect l="l" t="t" r="r" b="b"/>
              <a:pathLst>
                <a:path w="2999" h="1604" extrusionOk="0">
                  <a:moveTo>
                    <a:pt x="0" y="1"/>
                  </a:moveTo>
                  <a:cubicBezTo>
                    <a:pt x="0" y="208"/>
                    <a:pt x="104" y="414"/>
                    <a:pt x="207" y="518"/>
                  </a:cubicBezTo>
                  <a:cubicBezTo>
                    <a:pt x="104" y="414"/>
                    <a:pt x="104" y="208"/>
                    <a:pt x="104" y="1"/>
                  </a:cubicBezTo>
                  <a:close/>
                  <a:moveTo>
                    <a:pt x="207" y="518"/>
                  </a:moveTo>
                  <a:cubicBezTo>
                    <a:pt x="310" y="854"/>
                    <a:pt x="647" y="957"/>
                    <a:pt x="853" y="957"/>
                  </a:cubicBezTo>
                  <a:cubicBezTo>
                    <a:pt x="647" y="957"/>
                    <a:pt x="310" y="750"/>
                    <a:pt x="207" y="518"/>
                  </a:cubicBezTo>
                  <a:close/>
                  <a:moveTo>
                    <a:pt x="1293" y="854"/>
                  </a:moveTo>
                  <a:cubicBezTo>
                    <a:pt x="1164" y="854"/>
                    <a:pt x="957" y="957"/>
                    <a:pt x="853" y="957"/>
                  </a:cubicBezTo>
                  <a:cubicBezTo>
                    <a:pt x="957" y="957"/>
                    <a:pt x="1164" y="957"/>
                    <a:pt x="1293" y="854"/>
                  </a:cubicBezTo>
                  <a:close/>
                  <a:moveTo>
                    <a:pt x="1500" y="750"/>
                  </a:moveTo>
                  <a:cubicBezTo>
                    <a:pt x="1396" y="750"/>
                    <a:pt x="1293" y="854"/>
                    <a:pt x="1293" y="854"/>
                  </a:cubicBezTo>
                  <a:lnTo>
                    <a:pt x="1500" y="854"/>
                  </a:lnTo>
                  <a:cubicBezTo>
                    <a:pt x="1577" y="828"/>
                    <a:pt x="1663" y="815"/>
                    <a:pt x="1753" y="815"/>
                  </a:cubicBezTo>
                  <a:cubicBezTo>
                    <a:pt x="2023" y="815"/>
                    <a:pt x="2333" y="931"/>
                    <a:pt x="2585" y="1164"/>
                  </a:cubicBezTo>
                  <a:cubicBezTo>
                    <a:pt x="2353" y="854"/>
                    <a:pt x="1939" y="750"/>
                    <a:pt x="1500" y="750"/>
                  </a:cubicBezTo>
                  <a:close/>
                  <a:moveTo>
                    <a:pt x="2585" y="1164"/>
                  </a:moveTo>
                  <a:lnTo>
                    <a:pt x="2585" y="1293"/>
                  </a:lnTo>
                  <a:cubicBezTo>
                    <a:pt x="2689" y="1500"/>
                    <a:pt x="2895" y="1603"/>
                    <a:pt x="2999" y="1603"/>
                  </a:cubicBezTo>
                  <a:cubicBezTo>
                    <a:pt x="2895" y="1603"/>
                    <a:pt x="2792" y="1397"/>
                    <a:pt x="2689" y="1293"/>
                  </a:cubicBezTo>
                  <a:cubicBezTo>
                    <a:pt x="2585" y="1293"/>
                    <a:pt x="2585" y="1164"/>
                    <a:pt x="2585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2416200" y="3610182"/>
              <a:ext cx="437308" cy="532335"/>
            </a:xfrm>
            <a:custGeom>
              <a:avLst/>
              <a:gdLst/>
              <a:ahLst/>
              <a:cxnLst/>
              <a:rect l="l" t="t" r="r" b="b"/>
              <a:pathLst>
                <a:path w="2379" h="2896" extrusionOk="0">
                  <a:moveTo>
                    <a:pt x="647" y="0"/>
                  </a:moveTo>
                  <a:cubicBezTo>
                    <a:pt x="440" y="0"/>
                    <a:pt x="207" y="0"/>
                    <a:pt x="1" y="104"/>
                  </a:cubicBezTo>
                  <a:cubicBezTo>
                    <a:pt x="138" y="104"/>
                    <a:pt x="288" y="58"/>
                    <a:pt x="433" y="58"/>
                  </a:cubicBezTo>
                  <a:cubicBezTo>
                    <a:pt x="506" y="58"/>
                    <a:pt x="578" y="69"/>
                    <a:pt x="647" y="104"/>
                  </a:cubicBezTo>
                  <a:cubicBezTo>
                    <a:pt x="957" y="104"/>
                    <a:pt x="1293" y="414"/>
                    <a:pt x="1396" y="750"/>
                  </a:cubicBezTo>
                  <a:cubicBezTo>
                    <a:pt x="1293" y="414"/>
                    <a:pt x="957" y="104"/>
                    <a:pt x="647" y="0"/>
                  </a:cubicBezTo>
                  <a:close/>
                  <a:moveTo>
                    <a:pt x="1396" y="750"/>
                  </a:moveTo>
                  <a:lnTo>
                    <a:pt x="1396" y="1396"/>
                  </a:lnTo>
                  <a:cubicBezTo>
                    <a:pt x="1396" y="1164"/>
                    <a:pt x="1500" y="957"/>
                    <a:pt x="1396" y="750"/>
                  </a:cubicBezTo>
                  <a:close/>
                  <a:moveTo>
                    <a:pt x="1396" y="1396"/>
                  </a:moveTo>
                  <a:cubicBezTo>
                    <a:pt x="1396" y="1500"/>
                    <a:pt x="1293" y="1500"/>
                    <a:pt x="1293" y="1603"/>
                  </a:cubicBezTo>
                  <a:cubicBezTo>
                    <a:pt x="1293" y="1810"/>
                    <a:pt x="1293" y="2249"/>
                    <a:pt x="1500" y="2456"/>
                  </a:cubicBezTo>
                  <a:cubicBezTo>
                    <a:pt x="1293" y="2249"/>
                    <a:pt x="1293" y="1810"/>
                    <a:pt x="1396" y="1603"/>
                  </a:cubicBezTo>
                  <a:lnTo>
                    <a:pt x="1396" y="1396"/>
                  </a:lnTo>
                  <a:close/>
                  <a:moveTo>
                    <a:pt x="1500" y="2456"/>
                  </a:moveTo>
                  <a:cubicBezTo>
                    <a:pt x="1603" y="2585"/>
                    <a:pt x="1733" y="2585"/>
                    <a:pt x="1939" y="2585"/>
                  </a:cubicBezTo>
                  <a:cubicBezTo>
                    <a:pt x="1733" y="2585"/>
                    <a:pt x="1603" y="2456"/>
                    <a:pt x="1500" y="2456"/>
                  </a:cubicBezTo>
                  <a:close/>
                  <a:moveTo>
                    <a:pt x="1939" y="2585"/>
                  </a:moveTo>
                  <a:cubicBezTo>
                    <a:pt x="2043" y="2689"/>
                    <a:pt x="2146" y="2689"/>
                    <a:pt x="2146" y="2792"/>
                  </a:cubicBezTo>
                  <a:cubicBezTo>
                    <a:pt x="2250" y="2792"/>
                    <a:pt x="2250" y="2792"/>
                    <a:pt x="2379" y="2895"/>
                  </a:cubicBezTo>
                  <a:cubicBezTo>
                    <a:pt x="2379" y="2792"/>
                    <a:pt x="2250" y="2792"/>
                    <a:pt x="2250" y="2689"/>
                  </a:cubicBezTo>
                  <a:cubicBezTo>
                    <a:pt x="2146" y="2689"/>
                    <a:pt x="2043" y="2585"/>
                    <a:pt x="1939" y="2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2872457" y="3747866"/>
              <a:ext cx="336758" cy="375723"/>
            </a:xfrm>
            <a:custGeom>
              <a:avLst/>
              <a:gdLst/>
              <a:ahLst/>
              <a:cxnLst/>
              <a:rect l="l" t="t" r="r" b="b"/>
              <a:pathLst>
                <a:path w="1832" h="2044" extrusionOk="0">
                  <a:moveTo>
                    <a:pt x="853" y="1"/>
                  </a:moveTo>
                  <a:cubicBezTo>
                    <a:pt x="543" y="104"/>
                    <a:pt x="207" y="104"/>
                    <a:pt x="104" y="415"/>
                  </a:cubicBezTo>
                  <a:cubicBezTo>
                    <a:pt x="310" y="208"/>
                    <a:pt x="543" y="104"/>
                    <a:pt x="853" y="104"/>
                  </a:cubicBezTo>
                  <a:cubicBezTo>
                    <a:pt x="1021" y="53"/>
                    <a:pt x="1183" y="27"/>
                    <a:pt x="1344" y="27"/>
                  </a:cubicBezTo>
                  <a:cubicBezTo>
                    <a:pt x="1505" y="27"/>
                    <a:pt x="1665" y="52"/>
                    <a:pt x="1832" y="103"/>
                  </a:cubicBezTo>
                  <a:lnTo>
                    <a:pt x="1832" y="103"/>
                  </a:lnTo>
                  <a:cubicBezTo>
                    <a:pt x="1497" y="1"/>
                    <a:pt x="1188" y="1"/>
                    <a:pt x="853" y="1"/>
                  </a:cubicBezTo>
                  <a:close/>
                  <a:moveTo>
                    <a:pt x="103" y="415"/>
                  </a:moveTo>
                  <a:cubicBezTo>
                    <a:pt x="0" y="647"/>
                    <a:pt x="0" y="854"/>
                    <a:pt x="104" y="1061"/>
                  </a:cubicBezTo>
                  <a:cubicBezTo>
                    <a:pt x="104" y="1190"/>
                    <a:pt x="207" y="1190"/>
                    <a:pt x="207" y="1293"/>
                  </a:cubicBezTo>
                  <a:lnTo>
                    <a:pt x="207" y="1293"/>
                  </a:lnTo>
                  <a:cubicBezTo>
                    <a:pt x="207" y="1190"/>
                    <a:pt x="104" y="1061"/>
                    <a:pt x="104" y="957"/>
                  </a:cubicBezTo>
                  <a:cubicBezTo>
                    <a:pt x="104" y="854"/>
                    <a:pt x="0" y="647"/>
                    <a:pt x="103" y="415"/>
                  </a:cubicBezTo>
                  <a:close/>
                  <a:moveTo>
                    <a:pt x="207" y="1293"/>
                  </a:moveTo>
                  <a:cubicBezTo>
                    <a:pt x="207" y="1397"/>
                    <a:pt x="310" y="1500"/>
                    <a:pt x="310" y="1604"/>
                  </a:cubicBezTo>
                  <a:cubicBezTo>
                    <a:pt x="310" y="1707"/>
                    <a:pt x="414" y="1707"/>
                    <a:pt x="414" y="1836"/>
                  </a:cubicBezTo>
                  <a:lnTo>
                    <a:pt x="414" y="1604"/>
                  </a:lnTo>
                  <a:cubicBezTo>
                    <a:pt x="310" y="1500"/>
                    <a:pt x="310" y="1397"/>
                    <a:pt x="207" y="1293"/>
                  </a:cubicBezTo>
                  <a:close/>
                  <a:moveTo>
                    <a:pt x="414" y="1836"/>
                  </a:moveTo>
                  <a:lnTo>
                    <a:pt x="414" y="2043"/>
                  </a:lnTo>
                  <a:lnTo>
                    <a:pt x="543" y="1940"/>
                  </a:lnTo>
                  <a:cubicBezTo>
                    <a:pt x="414" y="1940"/>
                    <a:pt x="414" y="1836"/>
                    <a:pt x="414" y="1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1427767" y="2441251"/>
              <a:ext cx="294847" cy="413589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2516018" y="2441251"/>
              <a:ext cx="275730" cy="413589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1385120" y="1785370"/>
              <a:ext cx="1425708" cy="140675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572424" y="2973419"/>
              <a:ext cx="655870" cy="655861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836" y="0"/>
                  </a:moveTo>
                  <a:cubicBezTo>
                    <a:pt x="880" y="0"/>
                    <a:pt x="1" y="879"/>
                    <a:pt x="1" y="1836"/>
                  </a:cubicBezTo>
                  <a:cubicBezTo>
                    <a:pt x="1" y="2818"/>
                    <a:pt x="880" y="3568"/>
                    <a:pt x="1836" y="3568"/>
                  </a:cubicBezTo>
                  <a:cubicBezTo>
                    <a:pt x="2818" y="3568"/>
                    <a:pt x="3568" y="2818"/>
                    <a:pt x="3568" y="1836"/>
                  </a:cubicBezTo>
                  <a:cubicBezTo>
                    <a:pt x="3568" y="879"/>
                    <a:pt x="2818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396687" y="3230036"/>
              <a:ext cx="1007517" cy="118930"/>
            </a:xfrm>
            <a:custGeom>
              <a:avLst/>
              <a:gdLst/>
              <a:ahLst/>
              <a:cxnLst/>
              <a:rect l="l" t="t" r="r" b="b"/>
              <a:pathLst>
                <a:path w="5481" h="647" extrusionOk="0">
                  <a:moveTo>
                    <a:pt x="1086" y="0"/>
                  </a:moveTo>
                  <a:cubicBezTo>
                    <a:pt x="440" y="0"/>
                    <a:pt x="0" y="129"/>
                    <a:pt x="0" y="336"/>
                  </a:cubicBezTo>
                  <a:cubicBezTo>
                    <a:pt x="0" y="543"/>
                    <a:pt x="1603" y="646"/>
                    <a:pt x="2792" y="646"/>
                  </a:cubicBezTo>
                  <a:cubicBezTo>
                    <a:pt x="3878" y="646"/>
                    <a:pt x="5480" y="543"/>
                    <a:pt x="5480" y="336"/>
                  </a:cubicBezTo>
                  <a:cubicBezTo>
                    <a:pt x="5480" y="129"/>
                    <a:pt x="5067" y="0"/>
                    <a:pt x="4524" y="0"/>
                  </a:cubicBezTo>
                  <a:lnTo>
                    <a:pt x="4524" y="129"/>
                  </a:lnTo>
                  <a:cubicBezTo>
                    <a:pt x="5067" y="129"/>
                    <a:pt x="5377" y="233"/>
                    <a:pt x="5377" y="336"/>
                  </a:cubicBezTo>
                  <a:cubicBezTo>
                    <a:pt x="5377" y="336"/>
                    <a:pt x="4524" y="543"/>
                    <a:pt x="2792" y="543"/>
                  </a:cubicBezTo>
                  <a:cubicBezTo>
                    <a:pt x="957" y="543"/>
                    <a:pt x="104" y="336"/>
                    <a:pt x="104" y="336"/>
                  </a:cubicBezTo>
                  <a:cubicBezTo>
                    <a:pt x="104" y="233"/>
                    <a:pt x="440" y="129"/>
                    <a:pt x="1086" y="129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1603689" y="3648234"/>
              <a:ext cx="356427" cy="337489"/>
            </a:xfrm>
            <a:custGeom>
              <a:avLst/>
              <a:gdLst/>
              <a:ahLst/>
              <a:cxnLst/>
              <a:rect l="l" t="t" r="r" b="b"/>
              <a:pathLst>
                <a:path w="1939" h="1836" extrusionOk="0">
                  <a:moveTo>
                    <a:pt x="982" y="0"/>
                  </a:moveTo>
                  <a:cubicBezTo>
                    <a:pt x="440" y="0"/>
                    <a:pt x="0" y="439"/>
                    <a:pt x="0" y="957"/>
                  </a:cubicBezTo>
                  <a:cubicBezTo>
                    <a:pt x="0" y="1499"/>
                    <a:pt x="440" y="1835"/>
                    <a:pt x="982" y="1835"/>
                  </a:cubicBezTo>
                  <a:cubicBezTo>
                    <a:pt x="1499" y="1835"/>
                    <a:pt x="1939" y="1499"/>
                    <a:pt x="1939" y="957"/>
                  </a:cubicBezTo>
                  <a:cubicBezTo>
                    <a:pt x="1939" y="439"/>
                    <a:pt x="1499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553490" y="2517170"/>
              <a:ext cx="256797" cy="261572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50" y="1"/>
                  </a:moveTo>
                  <a:cubicBezTo>
                    <a:pt x="336" y="1"/>
                    <a:pt x="0" y="337"/>
                    <a:pt x="0" y="776"/>
                  </a:cubicBezTo>
                  <a:cubicBezTo>
                    <a:pt x="0" y="1086"/>
                    <a:pt x="336" y="1422"/>
                    <a:pt x="750" y="1422"/>
                  </a:cubicBezTo>
                  <a:cubicBezTo>
                    <a:pt x="1086" y="1422"/>
                    <a:pt x="1396" y="1086"/>
                    <a:pt x="1396" y="776"/>
                  </a:cubicBezTo>
                  <a:cubicBezTo>
                    <a:pt x="1396" y="337"/>
                    <a:pt x="1086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1997996" y="1234269"/>
              <a:ext cx="237863" cy="256609"/>
            </a:xfrm>
            <a:custGeom>
              <a:avLst/>
              <a:gdLst/>
              <a:ahLst/>
              <a:cxnLst/>
              <a:rect l="l" t="t" r="r" b="b"/>
              <a:pathLst>
                <a:path w="1294" h="1396" extrusionOk="0">
                  <a:moveTo>
                    <a:pt x="647" y="0"/>
                  </a:moveTo>
                  <a:lnTo>
                    <a:pt x="544" y="646"/>
                  </a:lnTo>
                  <a:lnTo>
                    <a:pt x="1" y="750"/>
                  </a:lnTo>
                  <a:lnTo>
                    <a:pt x="544" y="853"/>
                  </a:lnTo>
                  <a:lnTo>
                    <a:pt x="647" y="1396"/>
                  </a:lnTo>
                  <a:lnTo>
                    <a:pt x="776" y="853"/>
                  </a:lnTo>
                  <a:lnTo>
                    <a:pt x="1293" y="750"/>
                  </a:lnTo>
                  <a:lnTo>
                    <a:pt x="776" y="64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3247829" y="3134999"/>
              <a:ext cx="256797" cy="256793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750" y="0"/>
                  </a:moveTo>
                  <a:lnTo>
                    <a:pt x="647" y="646"/>
                  </a:lnTo>
                  <a:lnTo>
                    <a:pt x="0" y="750"/>
                  </a:lnTo>
                  <a:lnTo>
                    <a:pt x="647" y="853"/>
                  </a:lnTo>
                  <a:lnTo>
                    <a:pt x="750" y="1396"/>
                  </a:lnTo>
                  <a:lnTo>
                    <a:pt x="853" y="853"/>
                  </a:lnTo>
                  <a:lnTo>
                    <a:pt x="1396" y="750"/>
                  </a:lnTo>
                  <a:lnTo>
                    <a:pt x="853" y="64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1285302" y="3429484"/>
              <a:ext cx="261392" cy="256793"/>
            </a:xfrm>
            <a:custGeom>
              <a:avLst/>
              <a:gdLst/>
              <a:ahLst/>
              <a:cxnLst/>
              <a:rect l="l" t="t" r="r" b="b"/>
              <a:pathLst>
                <a:path w="1422" h="1397" extrusionOk="0">
                  <a:moveTo>
                    <a:pt x="646" y="1"/>
                  </a:moveTo>
                  <a:lnTo>
                    <a:pt x="543" y="544"/>
                  </a:lnTo>
                  <a:lnTo>
                    <a:pt x="0" y="647"/>
                  </a:lnTo>
                  <a:lnTo>
                    <a:pt x="543" y="751"/>
                  </a:lnTo>
                  <a:lnTo>
                    <a:pt x="646" y="1397"/>
                  </a:lnTo>
                  <a:lnTo>
                    <a:pt x="776" y="751"/>
                  </a:lnTo>
                  <a:lnTo>
                    <a:pt x="1422" y="647"/>
                  </a:lnTo>
                  <a:lnTo>
                    <a:pt x="776" y="5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4"/>
          <p:cNvGrpSpPr/>
          <p:nvPr/>
        </p:nvGrpSpPr>
        <p:grpSpPr>
          <a:xfrm rot="-124255" flipH="1">
            <a:off x="1531446" y="2247324"/>
            <a:ext cx="1158544" cy="348470"/>
            <a:chOff x="6694163" y="903848"/>
            <a:chExt cx="368534" cy="110849"/>
          </a:xfrm>
        </p:grpSpPr>
        <p:sp>
          <p:nvSpPr>
            <p:cNvPr id="1135" name="Google Shape;1135;p44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786325" y="2294122"/>
            <a:ext cx="469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Солнце, воздух и вода — то, без чего не могут существовать живые организмы. Солнце даёт тепло и свет. Воздух нужен для дыхания. Без воды не сможет жить ни один организм.</a:t>
            </a:r>
          </a:p>
          <a:p>
            <a:r>
              <a:rPr lang="ru-RU" sz="1600" dirty="0"/>
              <a:t>    </a:t>
            </a:r>
          </a:p>
          <a:p>
            <a:r>
              <a:rPr lang="ru-RU" sz="1600" dirty="0"/>
              <a:t>И наоборот, живые организмы влияют на неживую природу. Растения выделяют в воздух кислород. Грибы и бактерии обогащают почву.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45"/>
          <p:cNvGrpSpPr/>
          <p:nvPr/>
        </p:nvGrpSpPr>
        <p:grpSpPr>
          <a:xfrm>
            <a:off x="3837501" y="309058"/>
            <a:ext cx="2129691" cy="1437015"/>
            <a:chOff x="6757186" y="2859285"/>
            <a:chExt cx="997233" cy="672886"/>
          </a:xfrm>
        </p:grpSpPr>
        <p:sp>
          <p:nvSpPr>
            <p:cNvPr id="1145" name="Google Shape;1145;p45"/>
            <p:cNvSpPr/>
            <p:nvPr/>
          </p:nvSpPr>
          <p:spPr>
            <a:xfrm>
              <a:off x="6757186" y="2938775"/>
              <a:ext cx="997233" cy="593396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6859531" y="2859285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45"/>
          <p:cNvSpPr txBox="1">
            <a:spLocks noGrp="1"/>
          </p:cNvSpPr>
          <p:nvPr>
            <p:ph type="title"/>
          </p:nvPr>
        </p:nvSpPr>
        <p:spPr>
          <a:xfrm>
            <a:off x="215368" y="711942"/>
            <a:ext cx="592798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Растения ⇄  животные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43" name="Google Shape;1143;p45"/>
          <p:cNvSpPr txBox="1">
            <a:spLocks noGrp="1"/>
          </p:cNvSpPr>
          <p:nvPr>
            <p:ph type="subTitle" idx="1"/>
          </p:nvPr>
        </p:nvSpPr>
        <p:spPr>
          <a:xfrm>
            <a:off x="0" y="2725445"/>
            <a:ext cx="8913180" cy="1538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u-RU" dirty="0"/>
              <a:t>Без растений животные существовать не могут.</a:t>
            </a:r>
          </a:p>
          <a:p>
            <a:pPr algn="l"/>
            <a:r>
              <a:rPr lang="ru-RU" dirty="0"/>
              <a:t>  </a:t>
            </a:r>
          </a:p>
          <a:p>
            <a:pPr algn="l"/>
            <a:r>
              <a:rPr lang="ru-RU" b="1" dirty="0"/>
              <a:t>Растения:</a:t>
            </a:r>
            <a:endParaRPr lang="ru-RU" dirty="0"/>
          </a:p>
          <a:p>
            <a:pPr algn="l"/>
            <a:r>
              <a:rPr lang="ru-RU" dirty="0"/>
              <a:t>служат пищей для животных;</a:t>
            </a:r>
          </a:p>
          <a:p>
            <a:pPr algn="l"/>
            <a:r>
              <a:rPr lang="ru-RU" dirty="0"/>
              <a:t>обеспечивают животных кислородом;</a:t>
            </a:r>
          </a:p>
          <a:p>
            <a:pPr algn="l"/>
            <a:r>
              <a:rPr lang="ru-RU" dirty="0"/>
              <a:t>дают место для жизни;</a:t>
            </a:r>
          </a:p>
          <a:p>
            <a:pPr algn="l"/>
            <a:r>
              <a:rPr lang="ru-RU" dirty="0"/>
              <a:t>служат материалом для построения жилищ (гнёзд, нор).</a:t>
            </a:r>
          </a:p>
          <a:p>
            <a:pPr algn="l"/>
            <a:r>
              <a:rPr lang="ru-RU" dirty="0"/>
              <a:t>Животные тоже влияют на растения.</a:t>
            </a:r>
          </a:p>
          <a:p>
            <a:pPr algn="l"/>
            <a:r>
              <a:rPr lang="ru-RU" dirty="0"/>
              <a:t>  </a:t>
            </a:r>
          </a:p>
          <a:p>
            <a:pPr algn="r"/>
            <a:r>
              <a:rPr lang="ru-RU" b="1" dirty="0"/>
              <a:t>Животные:</a:t>
            </a:r>
            <a:endParaRPr lang="ru-RU" dirty="0"/>
          </a:p>
          <a:p>
            <a:pPr algn="r"/>
            <a:r>
              <a:rPr lang="ru-RU" dirty="0"/>
              <a:t>опыляют растения;</a:t>
            </a:r>
          </a:p>
          <a:p>
            <a:pPr algn="r"/>
            <a:r>
              <a:rPr lang="ru-RU" dirty="0"/>
              <a:t>распространяют плоды и семена;</a:t>
            </a:r>
          </a:p>
          <a:p>
            <a:pPr algn="r"/>
            <a:r>
              <a:rPr lang="ru-RU" dirty="0"/>
              <a:t>защищают растения от насекомых.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45"/>
          <p:cNvGrpSpPr/>
          <p:nvPr/>
        </p:nvGrpSpPr>
        <p:grpSpPr>
          <a:xfrm>
            <a:off x="5907336" y="444419"/>
            <a:ext cx="2861446" cy="2322869"/>
            <a:chOff x="3734178" y="1897079"/>
            <a:chExt cx="941451" cy="764253"/>
          </a:xfrm>
        </p:grpSpPr>
        <p:sp>
          <p:nvSpPr>
            <p:cNvPr id="1148" name="Google Shape;1148;p45"/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6"/>
          <p:cNvSpPr txBox="1">
            <a:spLocks noGrp="1"/>
          </p:cNvSpPr>
          <p:nvPr>
            <p:ph type="subTitle" idx="1"/>
          </p:nvPr>
        </p:nvSpPr>
        <p:spPr>
          <a:xfrm flipH="1">
            <a:off x="0" y="1792794"/>
            <a:ext cx="8895425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Между животными тоже существуют связи. Например, многие животные заботятся о своём потомстве.</a:t>
            </a:r>
          </a:p>
          <a:p>
            <a:pPr marL="0" lvl="0" indent="0"/>
            <a:r>
              <a:rPr lang="ru-RU" dirty="0"/>
              <a:t>Но в основном связи между разными животными проявляются в том, что они поедают друг друга</a:t>
            </a:r>
            <a:endParaRPr/>
          </a:p>
        </p:txBody>
      </p:sp>
      <p:sp>
        <p:nvSpPr>
          <p:cNvPr id="1198" name="Google Shape;1198;p46"/>
          <p:cNvSpPr txBox="1">
            <a:spLocks noGrp="1"/>
          </p:cNvSpPr>
          <p:nvPr>
            <p:ph type="title"/>
          </p:nvPr>
        </p:nvSpPr>
        <p:spPr>
          <a:xfrm flipH="1">
            <a:off x="2072775" y="222605"/>
            <a:ext cx="5624163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Животные⇄ животные</a:t>
            </a:r>
            <a:endParaRPr/>
          </a:p>
        </p:txBody>
      </p:sp>
      <p:grpSp>
        <p:nvGrpSpPr>
          <p:cNvPr id="1199" name="Google Shape;1199;p46"/>
          <p:cNvGrpSpPr/>
          <p:nvPr/>
        </p:nvGrpSpPr>
        <p:grpSpPr>
          <a:xfrm flipH="1">
            <a:off x="3309239" y="3012411"/>
            <a:ext cx="2525506" cy="2128995"/>
            <a:chOff x="3912840" y="2173023"/>
            <a:chExt cx="855553" cy="721253"/>
          </a:xfrm>
        </p:grpSpPr>
        <p:sp>
          <p:nvSpPr>
            <p:cNvPr id="1200" name="Google Shape;1200;p46"/>
            <p:cNvSpPr/>
            <p:nvPr/>
          </p:nvSpPr>
          <p:spPr>
            <a:xfrm>
              <a:off x="3919719" y="2715578"/>
              <a:ext cx="454419" cy="160987"/>
            </a:xfrm>
            <a:custGeom>
              <a:avLst/>
              <a:gdLst/>
              <a:ahLst/>
              <a:cxnLst/>
              <a:rect l="l" t="t" r="r" b="b"/>
              <a:pathLst>
                <a:path w="13676" h="4845" extrusionOk="0">
                  <a:moveTo>
                    <a:pt x="5403" y="1"/>
                  </a:moveTo>
                  <a:cubicBezTo>
                    <a:pt x="3335" y="104"/>
                    <a:pt x="1396" y="854"/>
                    <a:pt x="0" y="2250"/>
                  </a:cubicBezTo>
                  <a:cubicBezTo>
                    <a:pt x="100" y="2242"/>
                    <a:pt x="199" y="2239"/>
                    <a:pt x="298" y="2239"/>
                  </a:cubicBezTo>
                  <a:cubicBezTo>
                    <a:pt x="1581" y="2239"/>
                    <a:pt x="2781" y="2839"/>
                    <a:pt x="3981" y="3439"/>
                  </a:cubicBezTo>
                  <a:cubicBezTo>
                    <a:pt x="5274" y="3982"/>
                    <a:pt x="6566" y="4732"/>
                    <a:pt x="8091" y="4835"/>
                  </a:cubicBezTo>
                  <a:cubicBezTo>
                    <a:pt x="8199" y="4841"/>
                    <a:pt x="8309" y="4845"/>
                    <a:pt x="8421" y="4845"/>
                  </a:cubicBezTo>
                  <a:cubicBezTo>
                    <a:pt x="10071" y="4845"/>
                    <a:pt x="12077" y="4161"/>
                    <a:pt x="13675" y="3749"/>
                  </a:cubicBezTo>
                  <a:cubicBezTo>
                    <a:pt x="13572" y="3103"/>
                    <a:pt x="13262" y="2586"/>
                    <a:pt x="12822" y="2146"/>
                  </a:cubicBezTo>
                  <a:cubicBezTo>
                    <a:pt x="12279" y="1810"/>
                    <a:pt x="11736" y="1500"/>
                    <a:pt x="11219" y="1293"/>
                  </a:cubicBezTo>
                  <a:cubicBezTo>
                    <a:pt x="9384" y="518"/>
                    <a:pt x="7445" y="1"/>
                    <a:pt x="5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3912840" y="2732757"/>
              <a:ext cx="465584" cy="107425"/>
            </a:xfrm>
            <a:custGeom>
              <a:avLst/>
              <a:gdLst/>
              <a:ahLst/>
              <a:cxnLst/>
              <a:rect l="l" t="t" r="r" b="b"/>
              <a:pathLst>
                <a:path w="14012" h="3233" extrusionOk="0">
                  <a:moveTo>
                    <a:pt x="5067" y="1"/>
                  </a:moveTo>
                  <a:cubicBezTo>
                    <a:pt x="4524" y="1"/>
                    <a:pt x="4085" y="1"/>
                    <a:pt x="3542" y="130"/>
                  </a:cubicBezTo>
                  <a:cubicBezTo>
                    <a:pt x="2249" y="337"/>
                    <a:pt x="957" y="776"/>
                    <a:pt x="0" y="1629"/>
                  </a:cubicBezTo>
                  <a:lnTo>
                    <a:pt x="311" y="1940"/>
                  </a:lnTo>
                  <a:cubicBezTo>
                    <a:pt x="1190" y="1087"/>
                    <a:pt x="2379" y="647"/>
                    <a:pt x="3671" y="440"/>
                  </a:cubicBezTo>
                  <a:cubicBezTo>
                    <a:pt x="4085" y="440"/>
                    <a:pt x="4524" y="337"/>
                    <a:pt x="5067" y="337"/>
                  </a:cubicBezTo>
                  <a:cubicBezTo>
                    <a:pt x="5817" y="337"/>
                    <a:pt x="6566" y="440"/>
                    <a:pt x="7316" y="544"/>
                  </a:cubicBezTo>
                  <a:cubicBezTo>
                    <a:pt x="9694" y="880"/>
                    <a:pt x="12176" y="1526"/>
                    <a:pt x="13779" y="3232"/>
                  </a:cubicBezTo>
                  <a:lnTo>
                    <a:pt x="14011" y="3025"/>
                  </a:lnTo>
                  <a:cubicBezTo>
                    <a:pt x="12279" y="1190"/>
                    <a:pt x="9798" y="544"/>
                    <a:pt x="7316" y="234"/>
                  </a:cubicBezTo>
                  <a:cubicBezTo>
                    <a:pt x="6566" y="130"/>
                    <a:pt x="5817" y="1"/>
                    <a:pt x="5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4073466" y="2663143"/>
              <a:ext cx="265454" cy="120350"/>
            </a:xfrm>
            <a:custGeom>
              <a:avLst/>
              <a:gdLst/>
              <a:ahLst/>
              <a:cxnLst/>
              <a:rect l="l" t="t" r="r" b="b"/>
              <a:pathLst>
                <a:path w="7989" h="3622" extrusionOk="0">
                  <a:moveTo>
                    <a:pt x="635" y="0"/>
                  </a:moveTo>
                  <a:cubicBezTo>
                    <a:pt x="489" y="0"/>
                    <a:pt x="346" y="45"/>
                    <a:pt x="233" y="157"/>
                  </a:cubicBezTo>
                  <a:cubicBezTo>
                    <a:pt x="0" y="390"/>
                    <a:pt x="0" y="803"/>
                    <a:pt x="130" y="1139"/>
                  </a:cubicBezTo>
                  <a:cubicBezTo>
                    <a:pt x="337" y="1450"/>
                    <a:pt x="543" y="1682"/>
                    <a:pt x="879" y="1889"/>
                  </a:cubicBezTo>
                  <a:cubicBezTo>
                    <a:pt x="1086" y="2096"/>
                    <a:pt x="1422" y="2225"/>
                    <a:pt x="1732" y="2225"/>
                  </a:cubicBezTo>
                  <a:lnTo>
                    <a:pt x="2586" y="2225"/>
                  </a:lnTo>
                  <a:cubicBezTo>
                    <a:pt x="2818" y="2096"/>
                    <a:pt x="3025" y="2096"/>
                    <a:pt x="3232" y="2096"/>
                  </a:cubicBezTo>
                  <a:cubicBezTo>
                    <a:pt x="3361" y="1993"/>
                    <a:pt x="3464" y="1993"/>
                    <a:pt x="3464" y="1993"/>
                  </a:cubicBezTo>
                  <a:cubicBezTo>
                    <a:pt x="3775" y="1993"/>
                    <a:pt x="4007" y="1889"/>
                    <a:pt x="4317" y="1889"/>
                  </a:cubicBezTo>
                  <a:lnTo>
                    <a:pt x="4757" y="1889"/>
                  </a:lnTo>
                  <a:cubicBezTo>
                    <a:pt x="5171" y="1889"/>
                    <a:pt x="5507" y="1993"/>
                    <a:pt x="5817" y="2225"/>
                  </a:cubicBezTo>
                  <a:cubicBezTo>
                    <a:pt x="5817" y="2225"/>
                    <a:pt x="5946" y="2225"/>
                    <a:pt x="5946" y="2329"/>
                  </a:cubicBezTo>
                  <a:lnTo>
                    <a:pt x="6049" y="2329"/>
                  </a:lnTo>
                  <a:cubicBezTo>
                    <a:pt x="6360" y="2639"/>
                    <a:pt x="6592" y="3182"/>
                    <a:pt x="7006" y="3518"/>
                  </a:cubicBezTo>
                  <a:cubicBezTo>
                    <a:pt x="7239" y="3621"/>
                    <a:pt x="7445" y="3621"/>
                    <a:pt x="7652" y="3621"/>
                  </a:cubicBezTo>
                  <a:cubicBezTo>
                    <a:pt x="7756" y="3621"/>
                    <a:pt x="7885" y="3621"/>
                    <a:pt x="7885" y="3518"/>
                  </a:cubicBezTo>
                  <a:cubicBezTo>
                    <a:pt x="7988" y="3388"/>
                    <a:pt x="7885" y="3285"/>
                    <a:pt x="7756" y="3182"/>
                  </a:cubicBezTo>
                  <a:cubicBezTo>
                    <a:pt x="7342" y="2742"/>
                    <a:pt x="7109" y="2225"/>
                    <a:pt x="6799" y="1786"/>
                  </a:cubicBezTo>
                  <a:lnTo>
                    <a:pt x="6463" y="1450"/>
                  </a:lnTo>
                  <a:cubicBezTo>
                    <a:pt x="6463" y="1450"/>
                    <a:pt x="6360" y="1346"/>
                    <a:pt x="6256" y="1346"/>
                  </a:cubicBezTo>
                  <a:cubicBezTo>
                    <a:pt x="5817" y="1036"/>
                    <a:pt x="5403" y="803"/>
                    <a:pt x="4860" y="803"/>
                  </a:cubicBezTo>
                  <a:cubicBezTo>
                    <a:pt x="4757" y="700"/>
                    <a:pt x="4654" y="700"/>
                    <a:pt x="4524" y="700"/>
                  </a:cubicBezTo>
                  <a:lnTo>
                    <a:pt x="4214" y="700"/>
                  </a:lnTo>
                  <a:cubicBezTo>
                    <a:pt x="3878" y="700"/>
                    <a:pt x="3464" y="803"/>
                    <a:pt x="3128" y="933"/>
                  </a:cubicBezTo>
                  <a:lnTo>
                    <a:pt x="2922" y="933"/>
                  </a:lnTo>
                  <a:cubicBezTo>
                    <a:pt x="2754" y="984"/>
                    <a:pt x="2592" y="1010"/>
                    <a:pt x="2430" y="1010"/>
                  </a:cubicBezTo>
                  <a:cubicBezTo>
                    <a:pt x="2269" y="1010"/>
                    <a:pt x="2107" y="984"/>
                    <a:pt x="1939" y="933"/>
                  </a:cubicBezTo>
                  <a:cubicBezTo>
                    <a:pt x="1732" y="803"/>
                    <a:pt x="1526" y="493"/>
                    <a:pt x="1293" y="286"/>
                  </a:cubicBezTo>
                  <a:cubicBezTo>
                    <a:pt x="1161" y="138"/>
                    <a:pt x="893" y="0"/>
                    <a:pt x="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4170526" y="2694112"/>
              <a:ext cx="18076" cy="38677"/>
            </a:xfrm>
            <a:custGeom>
              <a:avLst/>
              <a:gdLst/>
              <a:ahLst/>
              <a:cxnLst/>
              <a:rect l="l" t="t" r="r" b="b"/>
              <a:pathLst>
                <a:path w="544" h="1164" extrusionOk="0">
                  <a:moveTo>
                    <a:pt x="1" y="1"/>
                  </a:moveTo>
                  <a:cubicBezTo>
                    <a:pt x="207" y="311"/>
                    <a:pt x="311" y="750"/>
                    <a:pt x="311" y="1164"/>
                  </a:cubicBezTo>
                  <a:cubicBezTo>
                    <a:pt x="440" y="1061"/>
                    <a:pt x="543" y="1061"/>
                    <a:pt x="543" y="1061"/>
                  </a:cubicBezTo>
                  <a:cubicBezTo>
                    <a:pt x="543" y="647"/>
                    <a:pt x="440" y="31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4223792" y="2686403"/>
              <a:ext cx="11198" cy="39541"/>
            </a:xfrm>
            <a:custGeom>
              <a:avLst/>
              <a:gdLst/>
              <a:ahLst/>
              <a:cxnLst/>
              <a:rect l="l" t="t" r="r" b="b"/>
              <a:pathLst>
                <a:path w="337" h="1190" extrusionOk="0">
                  <a:moveTo>
                    <a:pt x="0" y="0"/>
                  </a:moveTo>
                  <a:cubicBezTo>
                    <a:pt x="130" y="439"/>
                    <a:pt x="0" y="750"/>
                    <a:pt x="0" y="1189"/>
                  </a:cubicBezTo>
                  <a:lnTo>
                    <a:pt x="233" y="1189"/>
                  </a:lnTo>
                  <a:cubicBezTo>
                    <a:pt x="233" y="750"/>
                    <a:pt x="336" y="439"/>
                    <a:pt x="336" y="103"/>
                  </a:cubicBezTo>
                  <a:cubicBezTo>
                    <a:pt x="233" y="0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4266723" y="2707869"/>
              <a:ext cx="21531" cy="32663"/>
            </a:xfrm>
            <a:custGeom>
              <a:avLst/>
              <a:gdLst/>
              <a:ahLst/>
              <a:cxnLst/>
              <a:rect l="l" t="t" r="r" b="b"/>
              <a:pathLst>
                <a:path w="648" h="983" extrusionOk="0">
                  <a:moveTo>
                    <a:pt x="440" y="0"/>
                  </a:moveTo>
                  <a:cubicBezTo>
                    <a:pt x="337" y="336"/>
                    <a:pt x="130" y="543"/>
                    <a:pt x="1" y="879"/>
                  </a:cubicBezTo>
                  <a:cubicBezTo>
                    <a:pt x="1" y="879"/>
                    <a:pt x="130" y="879"/>
                    <a:pt x="130" y="983"/>
                  </a:cubicBezTo>
                  <a:lnTo>
                    <a:pt x="233" y="983"/>
                  </a:lnTo>
                  <a:cubicBezTo>
                    <a:pt x="337" y="750"/>
                    <a:pt x="544" y="440"/>
                    <a:pt x="647" y="104"/>
                  </a:cubicBezTo>
                  <a:cubicBezTo>
                    <a:pt x="647" y="104"/>
                    <a:pt x="544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4094932" y="2682947"/>
              <a:ext cx="11198" cy="8706"/>
            </a:xfrm>
            <a:custGeom>
              <a:avLst/>
              <a:gdLst/>
              <a:ahLst/>
              <a:cxnLst/>
              <a:rect l="l" t="t" r="r" b="b"/>
              <a:pathLst>
                <a:path w="337" h="262" extrusionOk="0">
                  <a:moveTo>
                    <a:pt x="233" y="1"/>
                  </a:moveTo>
                  <a:cubicBezTo>
                    <a:pt x="130" y="1"/>
                    <a:pt x="130" y="1"/>
                    <a:pt x="130" y="104"/>
                  </a:cubicBezTo>
                  <a:cubicBezTo>
                    <a:pt x="1" y="207"/>
                    <a:pt x="130" y="207"/>
                    <a:pt x="233" y="207"/>
                  </a:cubicBezTo>
                  <a:cubicBezTo>
                    <a:pt x="233" y="246"/>
                    <a:pt x="243" y="262"/>
                    <a:pt x="256" y="262"/>
                  </a:cubicBezTo>
                  <a:cubicBezTo>
                    <a:pt x="286" y="262"/>
                    <a:pt x="337" y="176"/>
                    <a:pt x="337" y="104"/>
                  </a:cubicBezTo>
                  <a:cubicBezTo>
                    <a:pt x="337" y="104"/>
                    <a:pt x="33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4388704" y="2677464"/>
              <a:ext cx="307521" cy="173880"/>
            </a:xfrm>
            <a:custGeom>
              <a:avLst/>
              <a:gdLst/>
              <a:ahLst/>
              <a:cxnLst/>
              <a:rect l="l" t="t" r="r" b="b"/>
              <a:pathLst>
                <a:path w="9255" h="5233" extrusionOk="0">
                  <a:moveTo>
                    <a:pt x="8235" y="0"/>
                  </a:moveTo>
                  <a:cubicBezTo>
                    <a:pt x="6869" y="0"/>
                    <a:pt x="5519" y="335"/>
                    <a:pt x="4318" y="1019"/>
                  </a:cubicBezTo>
                  <a:cubicBezTo>
                    <a:pt x="2792" y="1898"/>
                    <a:pt x="1500" y="3087"/>
                    <a:pt x="543" y="4483"/>
                  </a:cubicBezTo>
                  <a:cubicBezTo>
                    <a:pt x="337" y="4689"/>
                    <a:pt x="104" y="5025"/>
                    <a:pt x="1" y="5232"/>
                  </a:cubicBezTo>
                  <a:cubicBezTo>
                    <a:pt x="750" y="4896"/>
                    <a:pt x="1733" y="4586"/>
                    <a:pt x="2586" y="4250"/>
                  </a:cubicBezTo>
                  <a:cubicBezTo>
                    <a:pt x="5067" y="3397"/>
                    <a:pt x="7213" y="1665"/>
                    <a:pt x="9255" y="62"/>
                  </a:cubicBezTo>
                  <a:cubicBezTo>
                    <a:pt x="8915" y="21"/>
                    <a:pt x="8575" y="0"/>
                    <a:pt x="8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4385281" y="2676069"/>
              <a:ext cx="315263" cy="180226"/>
            </a:xfrm>
            <a:custGeom>
              <a:avLst/>
              <a:gdLst/>
              <a:ahLst/>
              <a:cxnLst/>
              <a:rect l="l" t="t" r="r" b="b"/>
              <a:pathLst>
                <a:path w="9488" h="5424" extrusionOk="0">
                  <a:moveTo>
                    <a:pt x="9255" y="1"/>
                  </a:moveTo>
                  <a:cubicBezTo>
                    <a:pt x="8944" y="1"/>
                    <a:pt x="8505" y="104"/>
                    <a:pt x="8195" y="208"/>
                  </a:cubicBezTo>
                  <a:cubicBezTo>
                    <a:pt x="6670" y="750"/>
                    <a:pt x="5170" y="1293"/>
                    <a:pt x="3774" y="2043"/>
                  </a:cubicBezTo>
                  <a:cubicBezTo>
                    <a:pt x="2378" y="2896"/>
                    <a:pt x="1086" y="3878"/>
                    <a:pt x="104" y="5171"/>
                  </a:cubicBezTo>
                  <a:cubicBezTo>
                    <a:pt x="0" y="5274"/>
                    <a:pt x="0" y="5378"/>
                    <a:pt x="104" y="5378"/>
                  </a:cubicBezTo>
                  <a:cubicBezTo>
                    <a:pt x="138" y="5412"/>
                    <a:pt x="161" y="5424"/>
                    <a:pt x="180" y="5424"/>
                  </a:cubicBezTo>
                  <a:cubicBezTo>
                    <a:pt x="218" y="5424"/>
                    <a:pt x="241" y="5378"/>
                    <a:pt x="310" y="5378"/>
                  </a:cubicBezTo>
                  <a:cubicBezTo>
                    <a:pt x="1189" y="4085"/>
                    <a:pt x="2482" y="3129"/>
                    <a:pt x="3878" y="2250"/>
                  </a:cubicBezTo>
                  <a:cubicBezTo>
                    <a:pt x="5274" y="1500"/>
                    <a:pt x="6773" y="957"/>
                    <a:pt x="8298" y="544"/>
                  </a:cubicBezTo>
                  <a:cubicBezTo>
                    <a:pt x="8608" y="414"/>
                    <a:pt x="8944" y="311"/>
                    <a:pt x="9255" y="208"/>
                  </a:cubicBezTo>
                  <a:cubicBezTo>
                    <a:pt x="9358" y="208"/>
                    <a:pt x="9487" y="208"/>
                    <a:pt x="9358" y="104"/>
                  </a:cubicBezTo>
                  <a:cubicBezTo>
                    <a:pt x="9358" y="1"/>
                    <a:pt x="9358" y="1"/>
                    <a:pt x="9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4327730" y="2200204"/>
              <a:ext cx="440663" cy="622783"/>
            </a:xfrm>
            <a:custGeom>
              <a:avLst/>
              <a:gdLst/>
              <a:ahLst/>
              <a:cxnLst/>
              <a:rect l="l" t="t" r="r" b="b"/>
              <a:pathLst>
                <a:path w="13262" h="18743" extrusionOk="0">
                  <a:moveTo>
                    <a:pt x="12072" y="1"/>
                  </a:moveTo>
                  <a:cubicBezTo>
                    <a:pt x="10573" y="414"/>
                    <a:pt x="9151" y="957"/>
                    <a:pt x="7755" y="1603"/>
                  </a:cubicBezTo>
                  <a:cubicBezTo>
                    <a:pt x="6695" y="2043"/>
                    <a:pt x="5610" y="2456"/>
                    <a:pt x="4757" y="3232"/>
                  </a:cubicBezTo>
                  <a:cubicBezTo>
                    <a:pt x="2378" y="4835"/>
                    <a:pt x="983" y="7523"/>
                    <a:pt x="543" y="10341"/>
                  </a:cubicBezTo>
                  <a:cubicBezTo>
                    <a:pt x="0" y="13133"/>
                    <a:pt x="336" y="16028"/>
                    <a:pt x="983" y="18742"/>
                  </a:cubicBezTo>
                  <a:cubicBezTo>
                    <a:pt x="1293" y="18199"/>
                    <a:pt x="1939" y="17656"/>
                    <a:pt x="2482" y="17217"/>
                  </a:cubicBezTo>
                  <a:cubicBezTo>
                    <a:pt x="4214" y="15718"/>
                    <a:pt x="6359" y="14632"/>
                    <a:pt x="8298" y="13339"/>
                  </a:cubicBezTo>
                  <a:cubicBezTo>
                    <a:pt x="10237" y="11944"/>
                    <a:pt x="11969" y="10108"/>
                    <a:pt x="12615" y="7859"/>
                  </a:cubicBezTo>
                  <a:cubicBezTo>
                    <a:pt x="13261" y="5274"/>
                    <a:pt x="12072" y="2586"/>
                    <a:pt x="12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4356938" y="2189040"/>
              <a:ext cx="375371" cy="637370"/>
            </a:xfrm>
            <a:custGeom>
              <a:avLst/>
              <a:gdLst/>
              <a:ahLst/>
              <a:cxnLst/>
              <a:rect l="l" t="t" r="r" b="b"/>
              <a:pathLst>
                <a:path w="11297" h="19182" extrusionOk="0">
                  <a:moveTo>
                    <a:pt x="11090" y="1"/>
                  </a:moveTo>
                  <a:cubicBezTo>
                    <a:pt x="8401" y="1629"/>
                    <a:pt x="6023" y="3671"/>
                    <a:pt x="4084" y="6024"/>
                  </a:cubicBezTo>
                  <a:cubicBezTo>
                    <a:pt x="3231" y="7109"/>
                    <a:pt x="2456" y="8299"/>
                    <a:pt x="1810" y="9591"/>
                  </a:cubicBezTo>
                  <a:cubicBezTo>
                    <a:pt x="517" y="12616"/>
                    <a:pt x="207" y="15950"/>
                    <a:pt x="0" y="19078"/>
                  </a:cubicBezTo>
                  <a:lnTo>
                    <a:pt x="414" y="19182"/>
                  </a:lnTo>
                  <a:cubicBezTo>
                    <a:pt x="646" y="15950"/>
                    <a:pt x="853" y="12719"/>
                    <a:pt x="2146" y="9798"/>
                  </a:cubicBezTo>
                  <a:cubicBezTo>
                    <a:pt x="2792" y="8505"/>
                    <a:pt x="3542" y="7316"/>
                    <a:pt x="4395" y="6256"/>
                  </a:cubicBezTo>
                  <a:cubicBezTo>
                    <a:pt x="6230" y="3878"/>
                    <a:pt x="8608" y="1836"/>
                    <a:pt x="11297" y="337"/>
                  </a:cubicBezTo>
                  <a:lnTo>
                    <a:pt x="110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4145605" y="2353952"/>
              <a:ext cx="239703" cy="518847"/>
            </a:xfrm>
            <a:custGeom>
              <a:avLst/>
              <a:gdLst/>
              <a:ahLst/>
              <a:cxnLst/>
              <a:rect l="l" t="t" r="r" b="b"/>
              <a:pathLst>
                <a:path w="7214" h="15615" extrusionOk="0">
                  <a:moveTo>
                    <a:pt x="311" y="1"/>
                  </a:moveTo>
                  <a:lnTo>
                    <a:pt x="1" y="104"/>
                  </a:lnTo>
                  <a:cubicBezTo>
                    <a:pt x="2793" y="5068"/>
                    <a:pt x="5068" y="10238"/>
                    <a:pt x="6877" y="15615"/>
                  </a:cubicBezTo>
                  <a:lnTo>
                    <a:pt x="7213" y="15511"/>
                  </a:lnTo>
                  <a:cubicBezTo>
                    <a:pt x="5378" y="10108"/>
                    <a:pt x="3129" y="4835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3984148" y="2400339"/>
              <a:ext cx="118556" cy="203618"/>
            </a:xfrm>
            <a:custGeom>
              <a:avLst/>
              <a:gdLst/>
              <a:ahLst/>
              <a:cxnLst/>
              <a:rect l="l" t="t" r="r" b="b"/>
              <a:pathLst>
                <a:path w="3568" h="6128" extrusionOk="0">
                  <a:moveTo>
                    <a:pt x="3567" y="1"/>
                  </a:moveTo>
                  <a:lnTo>
                    <a:pt x="3567" y="1"/>
                  </a:lnTo>
                  <a:cubicBezTo>
                    <a:pt x="3565" y="9"/>
                    <a:pt x="3563" y="17"/>
                    <a:pt x="3561" y="25"/>
                  </a:cubicBezTo>
                  <a:lnTo>
                    <a:pt x="3561" y="25"/>
                  </a:lnTo>
                  <a:cubicBezTo>
                    <a:pt x="3565" y="17"/>
                    <a:pt x="3567" y="9"/>
                    <a:pt x="3567" y="1"/>
                  </a:cubicBezTo>
                  <a:close/>
                  <a:moveTo>
                    <a:pt x="3561" y="25"/>
                  </a:moveTo>
                  <a:cubicBezTo>
                    <a:pt x="3513" y="104"/>
                    <a:pt x="3223" y="104"/>
                    <a:pt x="3128" y="104"/>
                  </a:cubicBezTo>
                  <a:cubicBezTo>
                    <a:pt x="1835" y="1087"/>
                    <a:pt x="879" y="2482"/>
                    <a:pt x="233" y="3982"/>
                  </a:cubicBezTo>
                  <a:cubicBezTo>
                    <a:pt x="103" y="4421"/>
                    <a:pt x="0" y="4731"/>
                    <a:pt x="0" y="5171"/>
                  </a:cubicBezTo>
                  <a:cubicBezTo>
                    <a:pt x="0" y="5610"/>
                    <a:pt x="0" y="5921"/>
                    <a:pt x="336" y="6127"/>
                  </a:cubicBezTo>
                  <a:cubicBezTo>
                    <a:pt x="543" y="6127"/>
                    <a:pt x="750" y="6127"/>
                    <a:pt x="982" y="6024"/>
                  </a:cubicBezTo>
                  <a:cubicBezTo>
                    <a:pt x="1189" y="5817"/>
                    <a:pt x="1293" y="5714"/>
                    <a:pt x="1396" y="5481"/>
                  </a:cubicBezTo>
                  <a:cubicBezTo>
                    <a:pt x="2477" y="3885"/>
                    <a:pt x="3020" y="1955"/>
                    <a:pt x="356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4077753" y="2385752"/>
              <a:ext cx="71339" cy="243956"/>
            </a:xfrm>
            <a:custGeom>
              <a:avLst/>
              <a:gdLst/>
              <a:ahLst/>
              <a:cxnLst/>
              <a:rect l="l" t="t" r="r" b="b"/>
              <a:pathLst>
                <a:path w="2147" h="7342" extrusionOk="0">
                  <a:moveTo>
                    <a:pt x="1603" y="0"/>
                  </a:moveTo>
                  <a:cubicBezTo>
                    <a:pt x="1397" y="104"/>
                    <a:pt x="1164" y="233"/>
                    <a:pt x="957" y="233"/>
                  </a:cubicBezTo>
                  <a:cubicBezTo>
                    <a:pt x="311" y="2275"/>
                    <a:pt x="1" y="4421"/>
                    <a:pt x="414" y="6463"/>
                  </a:cubicBezTo>
                  <a:cubicBezTo>
                    <a:pt x="414" y="6799"/>
                    <a:pt x="647" y="7213"/>
                    <a:pt x="957" y="7342"/>
                  </a:cubicBezTo>
                  <a:cubicBezTo>
                    <a:pt x="1164" y="7342"/>
                    <a:pt x="1500" y="7213"/>
                    <a:pt x="1603" y="7006"/>
                  </a:cubicBezTo>
                  <a:cubicBezTo>
                    <a:pt x="1707" y="6799"/>
                    <a:pt x="1810" y="6463"/>
                    <a:pt x="1810" y="6256"/>
                  </a:cubicBezTo>
                  <a:cubicBezTo>
                    <a:pt x="2146" y="4214"/>
                    <a:pt x="2043" y="2043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4177405" y="2251941"/>
              <a:ext cx="196740" cy="94333"/>
            </a:xfrm>
            <a:custGeom>
              <a:avLst/>
              <a:gdLst/>
              <a:ahLst/>
              <a:cxnLst/>
              <a:rect l="l" t="t" r="r" b="b"/>
              <a:pathLst>
                <a:path w="5921" h="2839" extrusionOk="0">
                  <a:moveTo>
                    <a:pt x="5066" y="0"/>
                  </a:moveTo>
                  <a:cubicBezTo>
                    <a:pt x="4926" y="0"/>
                    <a:pt x="4783" y="46"/>
                    <a:pt x="4628" y="46"/>
                  </a:cubicBezTo>
                  <a:cubicBezTo>
                    <a:pt x="3025" y="486"/>
                    <a:pt x="1396" y="1236"/>
                    <a:pt x="0" y="2321"/>
                  </a:cubicBezTo>
                  <a:cubicBezTo>
                    <a:pt x="104" y="2528"/>
                    <a:pt x="336" y="2631"/>
                    <a:pt x="440" y="2838"/>
                  </a:cubicBezTo>
                  <a:cubicBezTo>
                    <a:pt x="2172" y="2631"/>
                    <a:pt x="3981" y="2321"/>
                    <a:pt x="5403" y="1236"/>
                  </a:cubicBezTo>
                  <a:cubicBezTo>
                    <a:pt x="5610" y="1029"/>
                    <a:pt x="5920" y="796"/>
                    <a:pt x="5817" y="486"/>
                  </a:cubicBezTo>
                  <a:cubicBezTo>
                    <a:pt x="5713" y="253"/>
                    <a:pt x="5507" y="46"/>
                    <a:pt x="5274" y="46"/>
                  </a:cubicBezTo>
                  <a:cubicBezTo>
                    <a:pt x="5205" y="12"/>
                    <a:pt x="5136" y="0"/>
                    <a:pt x="5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4137896" y="2378874"/>
              <a:ext cx="100513" cy="219135"/>
            </a:xfrm>
            <a:custGeom>
              <a:avLst/>
              <a:gdLst/>
              <a:ahLst/>
              <a:cxnLst/>
              <a:rect l="l" t="t" r="r" b="b"/>
              <a:pathLst>
                <a:path w="3025" h="6595" extrusionOk="0">
                  <a:moveTo>
                    <a:pt x="336" y="1"/>
                  </a:moveTo>
                  <a:cubicBezTo>
                    <a:pt x="130" y="1"/>
                    <a:pt x="0" y="104"/>
                    <a:pt x="0" y="207"/>
                  </a:cubicBezTo>
                  <a:cubicBezTo>
                    <a:pt x="0" y="1939"/>
                    <a:pt x="440" y="3671"/>
                    <a:pt x="1086" y="5274"/>
                  </a:cubicBezTo>
                  <a:cubicBezTo>
                    <a:pt x="1293" y="5610"/>
                    <a:pt x="1422" y="5920"/>
                    <a:pt x="1629" y="6256"/>
                  </a:cubicBezTo>
                  <a:cubicBezTo>
                    <a:pt x="1798" y="6425"/>
                    <a:pt x="2122" y="6594"/>
                    <a:pt x="2404" y="6594"/>
                  </a:cubicBezTo>
                  <a:cubicBezTo>
                    <a:pt x="2467" y="6594"/>
                    <a:pt x="2528" y="6586"/>
                    <a:pt x="2585" y="6567"/>
                  </a:cubicBezTo>
                  <a:cubicBezTo>
                    <a:pt x="2818" y="6567"/>
                    <a:pt x="2921" y="6256"/>
                    <a:pt x="3025" y="6024"/>
                  </a:cubicBezTo>
                  <a:cubicBezTo>
                    <a:pt x="3025" y="5817"/>
                    <a:pt x="3025" y="5481"/>
                    <a:pt x="2921" y="5274"/>
                  </a:cubicBezTo>
                  <a:cubicBezTo>
                    <a:pt x="2482" y="3335"/>
                    <a:pt x="1525" y="1500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4145605" y="2363223"/>
              <a:ext cx="171819" cy="185310"/>
            </a:xfrm>
            <a:custGeom>
              <a:avLst/>
              <a:gdLst/>
              <a:ahLst/>
              <a:cxnLst/>
              <a:rect l="l" t="t" r="r" b="b"/>
              <a:pathLst>
                <a:path w="5171" h="5577" extrusionOk="0">
                  <a:moveTo>
                    <a:pt x="787" y="0"/>
                  </a:moveTo>
                  <a:cubicBezTo>
                    <a:pt x="738" y="0"/>
                    <a:pt x="691" y="10"/>
                    <a:pt x="647" y="32"/>
                  </a:cubicBezTo>
                  <a:cubicBezTo>
                    <a:pt x="1" y="265"/>
                    <a:pt x="647" y="1118"/>
                    <a:pt x="854" y="1428"/>
                  </a:cubicBezTo>
                  <a:cubicBezTo>
                    <a:pt x="1190" y="2074"/>
                    <a:pt x="1604" y="2850"/>
                    <a:pt x="2043" y="3496"/>
                  </a:cubicBezTo>
                  <a:cubicBezTo>
                    <a:pt x="2586" y="4349"/>
                    <a:pt x="3232" y="5202"/>
                    <a:pt x="4189" y="5538"/>
                  </a:cubicBezTo>
                  <a:cubicBezTo>
                    <a:pt x="4271" y="5564"/>
                    <a:pt x="4359" y="5577"/>
                    <a:pt x="4446" y="5577"/>
                  </a:cubicBezTo>
                  <a:cubicBezTo>
                    <a:pt x="4711" y="5577"/>
                    <a:pt x="4970" y="5456"/>
                    <a:pt x="5068" y="5202"/>
                  </a:cubicBezTo>
                  <a:cubicBezTo>
                    <a:pt x="5171" y="5202"/>
                    <a:pt x="5171" y="4995"/>
                    <a:pt x="5171" y="4892"/>
                  </a:cubicBezTo>
                  <a:cubicBezTo>
                    <a:pt x="5068" y="4453"/>
                    <a:pt x="4835" y="4142"/>
                    <a:pt x="4628" y="3703"/>
                  </a:cubicBezTo>
                  <a:cubicBezTo>
                    <a:pt x="3775" y="2721"/>
                    <a:pt x="2896" y="1764"/>
                    <a:pt x="2043" y="911"/>
                  </a:cubicBezTo>
                  <a:cubicBezTo>
                    <a:pt x="1743" y="703"/>
                    <a:pt x="1195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4167104" y="2341857"/>
              <a:ext cx="203585" cy="131249"/>
            </a:xfrm>
            <a:custGeom>
              <a:avLst/>
              <a:gdLst/>
              <a:ahLst/>
              <a:cxnLst/>
              <a:rect l="l" t="t" r="r" b="b"/>
              <a:pathLst>
                <a:path w="6127" h="3950" extrusionOk="0">
                  <a:moveTo>
                    <a:pt x="228" y="1"/>
                  </a:moveTo>
                  <a:cubicBezTo>
                    <a:pt x="154" y="1"/>
                    <a:pt x="78" y="9"/>
                    <a:pt x="0" y="29"/>
                  </a:cubicBezTo>
                  <a:cubicBezTo>
                    <a:pt x="104" y="132"/>
                    <a:pt x="104" y="262"/>
                    <a:pt x="207" y="365"/>
                  </a:cubicBezTo>
                  <a:cubicBezTo>
                    <a:pt x="1060" y="1554"/>
                    <a:pt x="2146" y="2407"/>
                    <a:pt x="3335" y="3053"/>
                  </a:cubicBezTo>
                  <a:cubicBezTo>
                    <a:pt x="3981" y="3493"/>
                    <a:pt x="4627" y="3906"/>
                    <a:pt x="5377" y="3906"/>
                  </a:cubicBezTo>
                  <a:cubicBezTo>
                    <a:pt x="5438" y="3937"/>
                    <a:pt x="5492" y="3949"/>
                    <a:pt x="5543" y="3949"/>
                  </a:cubicBezTo>
                  <a:cubicBezTo>
                    <a:pt x="5666" y="3949"/>
                    <a:pt x="5774" y="3876"/>
                    <a:pt x="5920" y="3803"/>
                  </a:cubicBezTo>
                  <a:cubicBezTo>
                    <a:pt x="6023" y="3803"/>
                    <a:pt x="6127" y="3596"/>
                    <a:pt x="6127" y="3364"/>
                  </a:cubicBezTo>
                  <a:cubicBezTo>
                    <a:pt x="6127" y="3157"/>
                    <a:pt x="6127" y="2950"/>
                    <a:pt x="6023" y="2847"/>
                  </a:cubicBezTo>
                  <a:cubicBezTo>
                    <a:pt x="5713" y="1968"/>
                    <a:pt x="4938" y="1761"/>
                    <a:pt x="4291" y="1425"/>
                  </a:cubicBezTo>
                  <a:cubicBezTo>
                    <a:pt x="3231" y="1115"/>
                    <a:pt x="2146" y="675"/>
                    <a:pt x="1189" y="262"/>
                  </a:cubicBezTo>
                  <a:cubicBezTo>
                    <a:pt x="833" y="157"/>
                    <a:pt x="544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4170526" y="2317899"/>
              <a:ext cx="221627" cy="52499"/>
            </a:xfrm>
            <a:custGeom>
              <a:avLst/>
              <a:gdLst/>
              <a:ahLst/>
              <a:cxnLst/>
              <a:rect l="l" t="t" r="r" b="b"/>
              <a:pathLst>
                <a:path w="6670" h="1580" extrusionOk="0">
                  <a:moveTo>
                    <a:pt x="5339" y="0"/>
                  </a:moveTo>
                  <a:cubicBezTo>
                    <a:pt x="4990" y="0"/>
                    <a:pt x="4641" y="52"/>
                    <a:pt x="4318" y="104"/>
                  </a:cubicBezTo>
                  <a:cubicBezTo>
                    <a:pt x="3232" y="336"/>
                    <a:pt x="2146" y="543"/>
                    <a:pt x="1086" y="750"/>
                  </a:cubicBezTo>
                  <a:cubicBezTo>
                    <a:pt x="647" y="853"/>
                    <a:pt x="311" y="983"/>
                    <a:pt x="1" y="1189"/>
                  </a:cubicBezTo>
                  <a:cubicBezTo>
                    <a:pt x="104" y="1189"/>
                    <a:pt x="104" y="1189"/>
                    <a:pt x="311" y="1293"/>
                  </a:cubicBezTo>
                  <a:cubicBezTo>
                    <a:pt x="981" y="1500"/>
                    <a:pt x="1730" y="1580"/>
                    <a:pt x="2485" y="1580"/>
                  </a:cubicBezTo>
                  <a:cubicBezTo>
                    <a:pt x="2953" y="1580"/>
                    <a:pt x="3423" y="1549"/>
                    <a:pt x="3878" y="1500"/>
                  </a:cubicBezTo>
                  <a:cubicBezTo>
                    <a:pt x="4628" y="1500"/>
                    <a:pt x="5377" y="1500"/>
                    <a:pt x="6127" y="1189"/>
                  </a:cubicBezTo>
                  <a:cubicBezTo>
                    <a:pt x="6256" y="1086"/>
                    <a:pt x="6360" y="1086"/>
                    <a:pt x="6463" y="853"/>
                  </a:cubicBezTo>
                  <a:cubicBezTo>
                    <a:pt x="6567" y="750"/>
                    <a:pt x="6670" y="646"/>
                    <a:pt x="6567" y="440"/>
                  </a:cubicBezTo>
                  <a:cubicBezTo>
                    <a:pt x="6463" y="336"/>
                    <a:pt x="6463" y="336"/>
                    <a:pt x="6360" y="207"/>
                  </a:cubicBezTo>
                  <a:cubicBezTo>
                    <a:pt x="6037" y="52"/>
                    <a:pt x="5688" y="0"/>
                    <a:pt x="5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4081208" y="2306336"/>
              <a:ext cx="139157" cy="107557"/>
            </a:xfrm>
            <a:custGeom>
              <a:avLst/>
              <a:gdLst/>
              <a:ahLst/>
              <a:cxnLst/>
              <a:rect l="l" t="t" r="r" b="b"/>
              <a:pathLst>
                <a:path w="4188" h="3237" extrusionOk="0">
                  <a:moveTo>
                    <a:pt x="3372" y="1"/>
                  </a:moveTo>
                  <a:cubicBezTo>
                    <a:pt x="2981" y="1"/>
                    <a:pt x="2497" y="183"/>
                    <a:pt x="2146" y="348"/>
                  </a:cubicBezTo>
                  <a:cubicBezTo>
                    <a:pt x="1189" y="684"/>
                    <a:pt x="414" y="1537"/>
                    <a:pt x="104" y="2494"/>
                  </a:cubicBezTo>
                  <a:cubicBezTo>
                    <a:pt x="104" y="2726"/>
                    <a:pt x="0" y="3037"/>
                    <a:pt x="207" y="3140"/>
                  </a:cubicBezTo>
                  <a:cubicBezTo>
                    <a:pt x="310" y="3205"/>
                    <a:pt x="420" y="3237"/>
                    <a:pt x="530" y="3237"/>
                  </a:cubicBezTo>
                  <a:cubicBezTo>
                    <a:pt x="640" y="3237"/>
                    <a:pt x="750" y="3205"/>
                    <a:pt x="853" y="3140"/>
                  </a:cubicBezTo>
                  <a:cubicBezTo>
                    <a:pt x="1939" y="2623"/>
                    <a:pt x="2999" y="1848"/>
                    <a:pt x="3774" y="994"/>
                  </a:cubicBezTo>
                  <a:cubicBezTo>
                    <a:pt x="4084" y="555"/>
                    <a:pt x="4188" y="141"/>
                    <a:pt x="3645" y="38"/>
                  </a:cubicBezTo>
                  <a:cubicBezTo>
                    <a:pt x="3562" y="12"/>
                    <a:pt x="3470" y="1"/>
                    <a:pt x="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4378403" y="2593629"/>
              <a:ext cx="207041" cy="300642"/>
            </a:xfrm>
            <a:custGeom>
              <a:avLst/>
              <a:gdLst/>
              <a:ahLst/>
              <a:cxnLst/>
              <a:rect l="l" t="t" r="r" b="b"/>
              <a:pathLst>
                <a:path w="6231" h="9048" extrusionOk="0">
                  <a:moveTo>
                    <a:pt x="6023" y="0"/>
                  </a:moveTo>
                  <a:cubicBezTo>
                    <a:pt x="3542" y="2585"/>
                    <a:pt x="1396" y="5610"/>
                    <a:pt x="0" y="8841"/>
                  </a:cubicBezTo>
                  <a:lnTo>
                    <a:pt x="311" y="9048"/>
                  </a:lnTo>
                  <a:cubicBezTo>
                    <a:pt x="1706" y="5816"/>
                    <a:pt x="3749" y="2792"/>
                    <a:pt x="6230" y="310"/>
                  </a:cubicBezTo>
                  <a:lnTo>
                    <a:pt x="60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4410170" y="2522321"/>
              <a:ext cx="150354" cy="44990"/>
            </a:xfrm>
            <a:custGeom>
              <a:avLst/>
              <a:gdLst/>
              <a:ahLst/>
              <a:cxnLst/>
              <a:rect l="l" t="t" r="r" b="b"/>
              <a:pathLst>
                <a:path w="4525" h="1354" extrusionOk="0">
                  <a:moveTo>
                    <a:pt x="1293" y="1"/>
                  </a:moveTo>
                  <a:cubicBezTo>
                    <a:pt x="983" y="1"/>
                    <a:pt x="750" y="1"/>
                    <a:pt x="440" y="104"/>
                  </a:cubicBezTo>
                  <a:cubicBezTo>
                    <a:pt x="208" y="104"/>
                    <a:pt x="1" y="207"/>
                    <a:pt x="1" y="518"/>
                  </a:cubicBezTo>
                  <a:cubicBezTo>
                    <a:pt x="1" y="647"/>
                    <a:pt x="1" y="750"/>
                    <a:pt x="104" y="854"/>
                  </a:cubicBezTo>
                  <a:cubicBezTo>
                    <a:pt x="337" y="957"/>
                    <a:pt x="440" y="957"/>
                    <a:pt x="544" y="1060"/>
                  </a:cubicBezTo>
                  <a:cubicBezTo>
                    <a:pt x="1375" y="1277"/>
                    <a:pt x="2249" y="1354"/>
                    <a:pt x="3111" y="1354"/>
                  </a:cubicBezTo>
                  <a:cubicBezTo>
                    <a:pt x="3589" y="1354"/>
                    <a:pt x="4063" y="1330"/>
                    <a:pt x="4525" y="1293"/>
                  </a:cubicBezTo>
                  <a:lnTo>
                    <a:pt x="4421" y="1060"/>
                  </a:lnTo>
                  <a:cubicBezTo>
                    <a:pt x="3439" y="414"/>
                    <a:pt x="2379" y="1"/>
                    <a:pt x="12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4413625" y="2568708"/>
              <a:ext cx="161519" cy="61006"/>
            </a:xfrm>
            <a:custGeom>
              <a:avLst/>
              <a:gdLst/>
              <a:ahLst/>
              <a:cxnLst/>
              <a:rect l="l" t="t" r="r" b="b"/>
              <a:pathLst>
                <a:path w="4861" h="1836" extrusionOk="0">
                  <a:moveTo>
                    <a:pt x="4627" y="1"/>
                  </a:moveTo>
                  <a:cubicBezTo>
                    <a:pt x="3232" y="1"/>
                    <a:pt x="1732" y="207"/>
                    <a:pt x="543" y="854"/>
                  </a:cubicBezTo>
                  <a:cubicBezTo>
                    <a:pt x="336" y="957"/>
                    <a:pt x="0" y="1190"/>
                    <a:pt x="104" y="1396"/>
                  </a:cubicBezTo>
                  <a:cubicBezTo>
                    <a:pt x="104" y="1603"/>
                    <a:pt x="233" y="1707"/>
                    <a:pt x="440" y="1836"/>
                  </a:cubicBezTo>
                  <a:lnTo>
                    <a:pt x="983" y="1836"/>
                  </a:lnTo>
                  <a:cubicBezTo>
                    <a:pt x="2378" y="1603"/>
                    <a:pt x="3671" y="1060"/>
                    <a:pt x="4860" y="311"/>
                  </a:cubicBezTo>
                  <a:cubicBezTo>
                    <a:pt x="4757" y="207"/>
                    <a:pt x="4757" y="104"/>
                    <a:pt x="4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4614624" y="2597052"/>
              <a:ext cx="96227" cy="115997"/>
            </a:xfrm>
            <a:custGeom>
              <a:avLst/>
              <a:gdLst/>
              <a:ahLst/>
              <a:cxnLst/>
              <a:rect l="l" t="t" r="r" b="b"/>
              <a:pathLst>
                <a:path w="2896" h="3491" extrusionOk="0">
                  <a:moveTo>
                    <a:pt x="310" y="1"/>
                  </a:moveTo>
                  <a:cubicBezTo>
                    <a:pt x="207" y="207"/>
                    <a:pt x="104" y="337"/>
                    <a:pt x="0" y="440"/>
                  </a:cubicBezTo>
                  <a:cubicBezTo>
                    <a:pt x="517" y="1500"/>
                    <a:pt x="1060" y="2586"/>
                    <a:pt x="2042" y="3232"/>
                  </a:cubicBezTo>
                  <a:cubicBezTo>
                    <a:pt x="2192" y="3381"/>
                    <a:pt x="2342" y="3490"/>
                    <a:pt x="2501" y="3490"/>
                  </a:cubicBezTo>
                  <a:cubicBezTo>
                    <a:pt x="2562" y="3490"/>
                    <a:pt x="2624" y="3474"/>
                    <a:pt x="2689" y="3439"/>
                  </a:cubicBezTo>
                  <a:cubicBezTo>
                    <a:pt x="2792" y="3335"/>
                    <a:pt x="2895" y="3128"/>
                    <a:pt x="2895" y="3025"/>
                  </a:cubicBezTo>
                  <a:cubicBezTo>
                    <a:pt x="2792" y="2792"/>
                    <a:pt x="2792" y="2689"/>
                    <a:pt x="2689" y="2586"/>
                  </a:cubicBezTo>
                  <a:cubicBezTo>
                    <a:pt x="2042" y="1629"/>
                    <a:pt x="1293" y="750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4453134" y="2582464"/>
              <a:ext cx="132312" cy="107391"/>
            </a:xfrm>
            <a:custGeom>
              <a:avLst/>
              <a:gdLst/>
              <a:ahLst/>
              <a:cxnLst/>
              <a:rect l="l" t="t" r="r" b="b"/>
              <a:pathLst>
                <a:path w="3982" h="3232" extrusionOk="0">
                  <a:moveTo>
                    <a:pt x="3774" y="0"/>
                  </a:moveTo>
                  <a:cubicBezTo>
                    <a:pt x="2585" y="440"/>
                    <a:pt x="1629" y="1086"/>
                    <a:pt x="750" y="1835"/>
                  </a:cubicBezTo>
                  <a:cubicBezTo>
                    <a:pt x="543" y="1939"/>
                    <a:pt x="336" y="2172"/>
                    <a:pt x="207" y="2378"/>
                  </a:cubicBezTo>
                  <a:cubicBezTo>
                    <a:pt x="104" y="2585"/>
                    <a:pt x="0" y="2818"/>
                    <a:pt x="207" y="3025"/>
                  </a:cubicBezTo>
                  <a:cubicBezTo>
                    <a:pt x="207" y="3128"/>
                    <a:pt x="440" y="3231"/>
                    <a:pt x="647" y="3231"/>
                  </a:cubicBezTo>
                  <a:cubicBezTo>
                    <a:pt x="750" y="3231"/>
                    <a:pt x="983" y="3128"/>
                    <a:pt x="1086" y="3025"/>
                  </a:cubicBezTo>
                  <a:cubicBezTo>
                    <a:pt x="2275" y="2275"/>
                    <a:pt x="3232" y="1293"/>
                    <a:pt x="3981" y="233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4502943" y="2594294"/>
              <a:ext cx="100546" cy="135070"/>
            </a:xfrm>
            <a:custGeom>
              <a:avLst/>
              <a:gdLst/>
              <a:ahLst/>
              <a:cxnLst/>
              <a:rect l="l" t="t" r="r" b="b"/>
              <a:pathLst>
                <a:path w="3026" h="4065" extrusionOk="0">
                  <a:moveTo>
                    <a:pt x="2724" y="0"/>
                  </a:moveTo>
                  <a:cubicBezTo>
                    <a:pt x="2439" y="0"/>
                    <a:pt x="2152" y="439"/>
                    <a:pt x="2069" y="523"/>
                  </a:cubicBezTo>
                  <a:cubicBezTo>
                    <a:pt x="1629" y="937"/>
                    <a:pt x="1293" y="1273"/>
                    <a:pt x="983" y="1712"/>
                  </a:cubicBezTo>
                  <a:cubicBezTo>
                    <a:pt x="440" y="2229"/>
                    <a:pt x="1" y="2875"/>
                    <a:pt x="130" y="3522"/>
                  </a:cubicBezTo>
                  <a:cubicBezTo>
                    <a:pt x="130" y="3754"/>
                    <a:pt x="233" y="4065"/>
                    <a:pt x="440" y="4065"/>
                  </a:cubicBezTo>
                  <a:lnTo>
                    <a:pt x="647" y="4065"/>
                  </a:lnTo>
                  <a:cubicBezTo>
                    <a:pt x="880" y="3961"/>
                    <a:pt x="1086" y="3651"/>
                    <a:pt x="1293" y="3418"/>
                  </a:cubicBezTo>
                  <a:cubicBezTo>
                    <a:pt x="1733" y="2772"/>
                    <a:pt x="2172" y="2022"/>
                    <a:pt x="2586" y="1169"/>
                  </a:cubicBezTo>
                  <a:cubicBezTo>
                    <a:pt x="2715" y="937"/>
                    <a:pt x="3025" y="290"/>
                    <a:pt x="2922" y="84"/>
                  </a:cubicBezTo>
                  <a:cubicBezTo>
                    <a:pt x="2858" y="24"/>
                    <a:pt x="2791" y="0"/>
                    <a:pt x="2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4560495" y="2593629"/>
              <a:ext cx="54161" cy="157199"/>
            </a:xfrm>
            <a:custGeom>
              <a:avLst/>
              <a:gdLst/>
              <a:ahLst/>
              <a:cxnLst/>
              <a:rect l="l" t="t" r="r" b="b"/>
              <a:pathLst>
                <a:path w="1630" h="4731" extrusionOk="0">
                  <a:moveTo>
                    <a:pt x="1629" y="0"/>
                  </a:moveTo>
                  <a:cubicBezTo>
                    <a:pt x="1500" y="104"/>
                    <a:pt x="1397" y="207"/>
                    <a:pt x="1397" y="207"/>
                  </a:cubicBezTo>
                  <a:cubicBezTo>
                    <a:pt x="750" y="1086"/>
                    <a:pt x="543" y="1939"/>
                    <a:pt x="337" y="2792"/>
                  </a:cubicBezTo>
                  <a:cubicBezTo>
                    <a:pt x="104" y="3335"/>
                    <a:pt x="1" y="3878"/>
                    <a:pt x="104" y="4317"/>
                  </a:cubicBezTo>
                  <a:cubicBezTo>
                    <a:pt x="207" y="4421"/>
                    <a:pt x="207" y="4524"/>
                    <a:pt x="337" y="4627"/>
                  </a:cubicBezTo>
                  <a:cubicBezTo>
                    <a:pt x="440" y="4731"/>
                    <a:pt x="543" y="4731"/>
                    <a:pt x="750" y="4731"/>
                  </a:cubicBezTo>
                  <a:cubicBezTo>
                    <a:pt x="854" y="4627"/>
                    <a:pt x="983" y="4627"/>
                    <a:pt x="983" y="4524"/>
                  </a:cubicBezTo>
                  <a:cubicBezTo>
                    <a:pt x="1397" y="4085"/>
                    <a:pt x="1500" y="3542"/>
                    <a:pt x="1500" y="3128"/>
                  </a:cubicBezTo>
                  <a:cubicBezTo>
                    <a:pt x="1500" y="2378"/>
                    <a:pt x="1629" y="1603"/>
                    <a:pt x="1629" y="853"/>
                  </a:cubicBezTo>
                  <a:lnTo>
                    <a:pt x="1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4603459" y="2597052"/>
              <a:ext cx="67884" cy="140054"/>
            </a:xfrm>
            <a:custGeom>
              <a:avLst/>
              <a:gdLst/>
              <a:ahLst/>
              <a:cxnLst/>
              <a:rect l="l" t="t" r="r" b="b"/>
              <a:pathLst>
                <a:path w="2043" h="4215" extrusionOk="0">
                  <a:moveTo>
                    <a:pt x="0" y="1"/>
                  </a:moveTo>
                  <a:lnTo>
                    <a:pt x="0" y="337"/>
                  </a:lnTo>
                  <a:cubicBezTo>
                    <a:pt x="0" y="1086"/>
                    <a:pt x="336" y="1939"/>
                    <a:pt x="543" y="2689"/>
                  </a:cubicBezTo>
                  <a:cubicBezTo>
                    <a:pt x="750" y="3128"/>
                    <a:pt x="982" y="3671"/>
                    <a:pt x="1293" y="3982"/>
                  </a:cubicBezTo>
                  <a:cubicBezTo>
                    <a:pt x="1293" y="4085"/>
                    <a:pt x="1396" y="4214"/>
                    <a:pt x="1499" y="4214"/>
                  </a:cubicBezTo>
                  <a:lnTo>
                    <a:pt x="1836" y="4214"/>
                  </a:lnTo>
                  <a:cubicBezTo>
                    <a:pt x="1939" y="4085"/>
                    <a:pt x="1939" y="3982"/>
                    <a:pt x="1939" y="3982"/>
                  </a:cubicBezTo>
                  <a:cubicBezTo>
                    <a:pt x="2042" y="3439"/>
                    <a:pt x="1836" y="3025"/>
                    <a:pt x="1499" y="2586"/>
                  </a:cubicBezTo>
                  <a:cubicBezTo>
                    <a:pt x="1189" y="1939"/>
                    <a:pt x="853" y="1293"/>
                    <a:pt x="440" y="647"/>
                  </a:cubicBezTo>
                  <a:cubicBezTo>
                    <a:pt x="336" y="440"/>
                    <a:pt x="207" y="20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4550194" y="2550665"/>
              <a:ext cx="92804" cy="69811"/>
            </a:xfrm>
            <a:custGeom>
              <a:avLst/>
              <a:gdLst/>
              <a:ahLst/>
              <a:cxnLst/>
              <a:rect l="l" t="t" r="r" b="b"/>
              <a:pathLst>
                <a:path w="2793" h="2101" extrusionOk="0">
                  <a:moveTo>
                    <a:pt x="414" y="1"/>
                  </a:moveTo>
                  <a:cubicBezTo>
                    <a:pt x="311" y="1"/>
                    <a:pt x="104" y="104"/>
                    <a:pt x="0" y="207"/>
                  </a:cubicBezTo>
                  <a:cubicBezTo>
                    <a:pt x="0" y="311"/>
                    <a:pt x="104" y="544"/>
                    <a:pt x="207" y="647"/>
                  </a:cubicBezTo>
                  <a:cubicBezTo>
                    <a:pt x="750" y="1190"/>
                    <a:pt x="1396" y="1733"/>
                    <a:pt x="2249" y="2043"/>
                  </a:cubicBezTo>
                  <a:cubicBezTo>
                    <a:pt x="2318" y="2077"/>
                    <a:pt x="2402" y="2100"/>
                    <a:pt x="2482" y="2100"/>
                  </a:cubicBezTo>
                  <a:cubicBezTo>
                    <a:pt x="2643" y="2100"/>
                    <a:pt x="2792" y="2008"/>
                    <a:pt x="2792" y="1733"/>
                  </a:cubicBezTo>
                  <a:cubicBezTo>
                    <a:pt x="2689" y="1500"/>
                    <a:pt x="2456" y="1086"/>
                    <a:pt x="2249" y="854"/>
                  </a:cubicBezTo>
                  <a:cubicBezTo>
                    <a:pt x="1810" y="311"/>
                    <a:pt x="116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4438513" y="2353952"/>
              <a:ext cx="25818" cy="33261"/>
            </a:xfrm>
            <a:custGeom>
              <a:avLst/>
              <a:gdLst/>
              <a:ahLst/>
              <a:cxnLst/>
              <a:rect l="l" t="t" r="r" b="b"/>
              <a:pathLst>
                <a:path w="777" h="1001" extrusionOk="0">
                  <a:moveTo>
                    <a:pt x="234" y="1"/>
                  </a:moveTo>
                  <a:cubicBezTo>
                    <a:pt x="130" y="1"/>
                    <a:pt x="1" y="104"/>
                    <a:pt x="130" y="208"/>
                  </a:cubicBezTo>
                  <a:cubicBezTo>
                    <a:pt x="234" y="415"/>
                    <a:pt x="234" y="647"/>
                    <a:pt x="337" y="854"/>
                  </a:cubicBezTo>
                  <a:cubicBezTo>
                    <a:pt x="337" y="927"/>
                    <a:pt x="389" y="1000"/>
                    <a:pt x="455" y="1000"/>
                  </a:cubicBezTo>
                  <a:cubicBezTo>
                    <a:pt x="483" y="1000"/>
                    <a:pt x="513" y="988"/>
                    <a:pt x="544" y="957"/>
                  </a:cubicBezTo>
                  <a:cubicBezTo>
                    <a:pt x="647" y="957"/>
                    <a:pt x="776" y="854"/>
                    <a:pt x="647" y="751"/>
                  </a:cubicBezTo>
                  <a:cubicBezTo>
                    <a:pt x="544" y="544"/>
                    <a:pt x="544" y="311"/>
                    <a:pt x="440" y="104"/>
                  </a:cubicBezTo>
                  <a:cubicBezTo>
                    <a:pt x="440" y="1"/>
                    <a:pt x="33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4557072" y="2271513"/>
              <a:ext cx="31799" cy="28376"/>
            </a:xfrm>
            <a:custGeom>
              <a:avLst/>
              <a:gdLst/>
              <a:ahLst/>
              <a:cxnLst/>
              <a:rect l="l" t="t" r="r" b="b"/>
              <a:pathLst>
                <a:path w="957" h="854" extrusionOk="0">
                  <a:moveTo>
                    <a:pt x="310" y="0"/>
                  </a:moveTo>
                  <a:cubicBezTo>
                    <a:pt x="207" y="0"/>
                    <a:pt x="104" y="0"/>
                    <a:pt x="104" y="104"/>
                  </a:cubicBezTo>
                  <a:cubicBezTo>
                    <a:pt x="0" y="104"/>
                    <a:pt x="0" y="207"/>
                    <a:pt x="104" y="310"/>
                  </a:cubicBezTo>
                  <a:cubicBezTo>
                    <a:pt x="310" y="440"/>
                    <a:pt x="440" y="647"/>
                    <a:pt x="543" y="853"/>
                  </a:cubicBezTo>
                  <a:lnTo>
                    <a:pt x="853" y="853"/>
                  </a:lnTo>
                  <a:cubicBezTo>
                    <a:pt x="853" y="750"/>
                    <a:pt x="957" y="647"/>
                    <a:pt x="853" y="543"/>
                  </a:cubicBezTo>
                  <a:cubicBezTo>
                    <a:pt x="750" y="440"/>
                    <a:pt x="543" y="207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4406747" y="2182161"/>
              <a:ext cx="225083" cy="196740"/>
            </a:xfrm>
            <a:custGeom>
              <a:avLst/>
              <a:gdLst/>
              <a:ahLst/>
              <a:cxnLst/>
              <a:rect l="l" t="t" r="r" b="b"/>
              <a:pathLst>
                <a:path w="6774" h="5921" extrusionOk="0">
                  <a:moveTo>
                    <a:pt x="3128" y="1"/>
                  </a:moveTo>
                  <a:cubicBezTo>
                    <a:pt x="2379" y="104"/>
                    <a:pt x="1732" y="414"/>
                    <a:pt x="1190" y="854"/>
                  </a:cubicBezTo>
                  <a:cubicBezTo>
                    <a:pt x="750" y="1293"/>
                    <a:pt x="440" y="1707"/>
                    <a:pt x="311" y="2146"/>
                  </a:cubicBezTo>
                  <a:cubicBezTo>
                    <a:pt x="207" y="2586"/>
                    <a:pt x="104" y="2896"/>
                    <a:pt x="104" y="3232"/>
                  </a:cubicBezTo>
                  <a:cubicBezTo>
                    <a:pt x="0" y="3439"/>
                    <a:pt x="0" y="3646"/>
                    <a:pt x="0" y="3878"/>
                  </a:cubicBezTo>
                  <a:cubicBezTo>
                    <a:pt x="104" y="4525"/>
                    <a:pt x="207" y="5274"/>
                    <a:pt x="440" y="5921"/>
                  </a:cubicBezTo>
                  <a:cubicBezTo>
                    <a:pt x="543" y="5921"/>
                    <a:pt x="647" y="5817"/>
                    <a:pt x="750" y="5714"/>
                  </a:cubicBezTo>
                  <a:cubicBezTo>
                    <a:pt x="1190" y="5481"/>
                    <a:pt x="1603" y="5274"/>
                    <a:pt x="2043" y="4938"/>
                  </a:cubicBezTo>
                  <a:cubicBezTo>
                    <a:pt x="3025" y="4292"/>
                    <a:pt x="4085" y="3646"/>
                    <a:pt x="5067" y="2999"/>
                  </a:cubicBezTo>
                  <a:cubicBezTo>
                    <a:pt x="5610" y="2586"/>
                    <a:pt x="6256" y="2146"/>
                    <a:pt x="6773" y="1707"/>
                  </a:cubicBezTo>
                  <a:cubicBezTo>
                    <a:pt x="6256" y="1061"/>
                    <a:pt x="5377" y="544"/>
                    <a:pt x="4524" y="208"/>
                  </a:cubicBezTo>
                  <a:cubicBezTo>
                    <a:pt x="4421" y="208"/>
                    <a:pt x="4317" y="104"/>
                    <a:pt x="4188" y="104"/>
                  </a:cubicBezTo>
                  <a:lnTo>
                    <a:pt x="4085" y="104"/>
                  </a:lnTo>
                  <a:cubicBezTo>
                    <a:pt x="3775" y="1"/>
                    <a:pt x="3439" y="1"/>
                    <a:pt x="3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4406747" y="2182161"/>
              <a:ext cx="168397" cy="196740"/>
            </a:xfrm>
            <a:custGeom>
              <a:avLst/>
              <a:gdLst/>
              <a:ahLst/>
              <a:cxnLst/>
              <a:rect l="l" t="t" r="r" b="b"/>
              <a:pathLst>
                <a:path w="5068" h="5921" extrusionOk="0">
                  <a:moveTo>
                    <a:pt x="3128" y="1"/>
                  </a:moveTo>
                  <a:cubicBezTo>
                    <a:pt x="2379" y="104"/>
                    <a:pt x="1732" y="414"/>
                    <a:pt x="1190" y="854"/>
                  </a:cubicBezTo>
                  <a:cubicBezTo>
                    <a:pt x="750" y="1293"/>
                    <a:pt x="440" y="1707"/>
                    <a:pt x="311" y="2146"/>
                  </a:cubicBezTo>
                  <a:cubicBezTo>
                    <a:pt x="207" y="2586"/>
                    <a:pt x="104" y="2896"/>
                    <a:pt x="104" y="3232"/>
                  </a:cubicBezTo>
                  <a:cubicBezTo>
                    <a:pt x="0" y="3439"/>
                    <a:pt x="0" y="3646"/>
                    <a:pt x="0" y="3878"/>
                  </a:cubicBezTo>
                  <a:cubicBezTo>
                    <a:pt x="104" y="4525"/>
                    <a:pt x="207" y="5274"/>
                    <a:pt x="440" y="5921"/>
                  </a:cubicBezTo>
                  <a:cubicBezTo>
                    <a:pt x="543" y="5921"/>
                    <a:pt x="647" y="5817"/>
                    <a:pt x="750" y="5714"/>
                  </a:cubicBezTo>
                  <a:cubicBezTo>
                    <a:pt x="1190" y="5481"/>
                    <a:pt x="1603" y="5274"/>
                    <a:pt x="2043" y="4938"/>
                  </a:cubicBezTo>
                  <a:cubicBezTo>
                    <a:pt x="3025" y="4292"/>
                    <a:pt x="4085" y="3646"/>
                    <a:pt x="5067" y="2999"/>
                  </a:cubicBezTo>
                  <a:cubicBezTo>
                    <a:pt x="4731" y="2586"/>
                    <a:pt x="4524" y="2146"/>
                    <a:pt x="4421" y="1707"/>
                  </a:cubicBezTo>
                  <a:cubicBezTo>
                    <a:pt x="4317" y="1397"/>
                    <a:pt x="4188" y="1061"/>
                    <a:pt x="4188" y="751"/>
                  </a:cubicBezTo>
                  <a:lnTo>
                    <a:pt x="4188" y="104"/>
                  </a:lnTo>
                  <a:lnTo>
                    <a:pt x="4085" y="104"/>
                  </a:lnTo>
                  <a:cubicBezTo>
                    <a:pt x="3775" y="1"/>
                    <a:pt x="3439" y="1"/>
                    <a:pt x="3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4510685" y="2182161"/>
              <a:ext cx="35254" cy="24954"/>
            </a:xfrm>
            <a:custGeom>
              <a:avLst/>
              <a:gdLst/>
              <a:ahLst/>
              <a:cxnLst/>
              <a:rect l="l" t="t" r="r" b="b"/>
              <a:pathLst>
                <a:path w="1061" h="751" extrusionOk="0">
                  <a:moveTo>
                    <a:pt x="0" y="1"/>
                  </a:moveTo>
                  <a:cubicBezTo>
                    <a:pt x="104" y="311"/>
                    <a:pt x="414" y="647"/>
                    <a:pt x="750" y="647"/>
                  </a:cubicBezTo>
                  <a:cubicBezTo>
                    <a:pt x="853" y="751"/>
                    <a:pt x="957" y="751"/>
                    <a:pt x="1060" y="751"/>
                  </a:cubicBezTo>
                  <a:lnTo>
                    <a:pt x="1060" y="104"/>
                  </a:lnTo>
                  <a:lnTo>
                    <a:pt x="957" y="104"/>
                  </a:lnTo>
                  <a:cubicBezTo>
                    <a:pt x="647" y="1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4446754" y="2206717"/>
              <a:ext cx="49343" cy="39906"/>
            </a:xfrm>
            <a:custGeom>
              <a:avLst/>
              <a:gdLst/>
              <a:ahLst/>
              <a:cxnLst/>
              <a:rect l="l" t="t" r="r" b="b"/>
              <a:pathLst>
                <a:path w="1485" h="1201" extrusionOk="0">
                  <a:moveTo>
                    <a:pt x="850" y="0"/>
                  </a:moveTo>
                  <a:cubicBezTo>
                    <a:pt x="454" y="0"/>
                    <a:pt x="1" y="584"/>
                    <a:pt x="192" y="968"/>
                  </a:cubicBezTo>
                  <a:cubicBezTo>
                    <a:pt x="296" y="1097"/>
                    <a:pt x="399" y="1201"/>
                    <a:pt x="632" y="1201"/>
                  </a:cubicBezTo>
                  <a:cubicBezTo>
                    <a:pt x="735" y="1201"/>
                    <a:pt x="942" y="1201"/>
                    <a:pt x="1175" y="968"/>
                  </a:cubicBezTo>
                  <a:cubicBezTo>
                    <a:pt x="1485" y="761"/>
                    <a:pt x="1485" y="115"/>
                    <a:pt x="942" y="12"/>
                  </a:cubicBezTo>
                  <a:cubicBezTo>
                    <a:pt x="912" y="4"/>
                    <a:pt x="881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4406747" y="2253470"/>
              <a:ext cx="31799" cy="59012"/>
            </a:xfrm>
            <a:custGeom>
              <a:avLst/>
              <a:gdLst/>
              <a:ahLst/>
              <a:cxnLst/>
              <a:rect l="l" t="t" r="r" b="b"/>
              <a:pathLst>
                <a:path w="957" h="1776" extrusionOk="0">
                  <a:moveTo>
                    <a:pt x="311" y="0"/>
                  </a:moveTo>
                  <a:cubicBezTo>
                    <a:pt x="207" y="440"/>
                    <a:pt x="104" y="750"/>
                    <a:pt x="104" y="1086"/>
                  </a:cubicBezTo>
                  <a:cubicBezTo>
                    <a:pt x="0" y="1293"/>
                    <a:pt x="0" y="1500"/>
                    <a:pt x="0" y="1732"/>
                  </a:cubicBezTo>
                  <a:lnTo>
                    <a:pt x="207" y="1732"/>
                  </a:lnTo>
                  <a:cubicBezTo>
                    <a:pt x="238" y="1763"/>
                    <a:pt x="279" y="1775"/>
                    <a:pt x="325" y="1775"/>
                  </a:cubicBezTo>
                  <a:cubicBezTo>
                    <a:pt x="436" y="1775"/>
                    <a:pt x="574" y="1702"/>
                    <a:pt x="647" y="1629"/>
                  </a:cubicBezTo>
                  <a:cubicBezTo>
                    <a:pt x="647" y="1629"/>
                    <a:pt x="750" y="1500"/>
                    <a:pt x="853" y="1293"/>
                  </a:cubicBezTo>
                  <a:cubicBezTo>
                    <a:pt x="853" y="1086"/>
                    <a:pt x="957" y="853"/>
                    <a:pt x="853" y="647"/>
                  </a:cubicBezTo>
                  <a:cubicBezTo>
                    <a:pt x="750" y="440"/>
                    <a:pt x="543" y="104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4467721" y="2251310"/>
              <a:ext cx="67884" cy="61172"/>
            </a:xfrm>
            <a:custGeom>
              <a:avLst/>
              <a:gdLst/>
              <a:ahLst/>
              <a:cxnLst/>
              <a:rect l="l" t="t" r="r" b="b"/>
              <a:pathLst>
                <a:path w="2043" h="1841" extrusionOk="0">
                  <a:moveTo>
                    <a:pt x="1268" y="0"/>
                  </a:moveTo>
                  <a:cubicBezTo>
                    <a:pt x="726" y="0"/>
                    <a:pt x="185" y="667"/>
                    <a:pt x="104" y="1255"/>
                  </a:cubicBezTo>
                  <a:cubicBezTo>
                    <a:pt x="104" y="1255"/>
                    <a:pt x="1" y="1358"/>
                    <a:pt x="104" y="1461"/>
                  </a:cubicBezTo>
                  <a:cubicBezTo>
                    <a:pt x="104" y="1461"/>
                    <a:pt x="104" y="1565"/>
                    <a:pt x="208" y="1694"/>
                  </a:cubicBezTo>
                  <a:cubicBezTo>
                    <a:pt x="354" y="1767"/>
                    <a:pt x="616" y="1840"/>
                    <a:pt x="831" y="1840"/>
                  </a:cubicBezTo>
                  <a:cubicBezTo>
                    <a:pt x="920" y="1840"/>
                    <a:pt x="1000" y="1828"/>
                    <a:pt x="1061" y="1797"/>
                  </a:cubicBezTo>
                  <a:cubicBezTo>
                    <a:pt x="1397" y="1694"/>
                    <a:pt x="1604" y="1461"/>
                    <a:pt x="1836" y="1255"/>
                  </a:cubicBezTo>
                  <a:cubicBezTo>
                    <a:pt x="1836" y="1151"/>
                    <a:pt x="1940" y="918"/>
                    <a:pt x="1940" y="815"/>
                  </a:cubicBezTo>
                  <a:cubicBezTo>
                    <a:pt x="2043" y="608"/>
                    <a:pt x="1940" y="272"/>
                    <a:pt x="1707" y="169"/>
                  </a:cubicBezTo>
                  <a:cubicBezTo>
                    <a:pt x="1567" y="51"/>
                    <a:pt x="1417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4428213" y="2334547"/>
              <a:ext cx="46419" cy="37481"/>
            </a:xfrm>
            <a:custGeom>
              <a:avLst/>
              <a:gdLst/>
              <a:ahLst/>
              <a:cxnLst/>
              <a:rect l="l" t="t" r="r" b="b"/>
              <a:pathLst>
                <a:path w="1397" h="1128" extrusionOk="0">
                  <a:moveTo>
                    <a:pt x="860" y="0"/>
                  </a:moveTo>
                  <a:cubicBezTo>
                    <a:pt x="480" y="0"/>
                    <a:pt x="80" y="478"/>
                    <a:pt x="1" y="895"/>
                  </a:cubicBezTo>
                  <a:lnTo>
                    <a:pt x="1" y="999"/>
                  </a:lnTo>
                  <a:lnTo>
                    <a:pt x="104" y="1128"/>
                  </a:lnTo>
                  <a:cubicBezTo>
                    <a:pt x="544" y="895"/>
                    <a:pt x="957" y="688"/>
                    <a:pt x="1397" y="352"/>
                  </a:cubicBezTo>
                  <a:cubicBezTo>
                    <a:pt x="1397" y="249"/>
                    <a:pt x="1293" y="249"/>
                    <a:pt x="1190" y="145"/>
                  </a:cubicBezTo>
                  <a:cubicBezTo>
                    <a:pt x="1088" y="44"/>
                    <a:pt x="975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4593125" y="2173023"/>
              <a:ext cx="13789" cy="55556"/>
            </a:xfrm>
            <a:custGeom>
              <a:avLst/>
              <a:gdLst/>
              <a:ahLst/>
              <a:cxnLst/>
              <a:rect l="l" t="t" r="r" b="b"/>
              <a:pathLst>
                <a:path w="415" h="1672" extrusionOk="0">
                  <a:moveTo>
                    <a:pt x="225" y="1"/>
                  </a:moveTo>
                  <a:cubicBezTo>
                    <a:pt x="157" y="1"/>
                    <a:pt x="104" y="80"/>
                    <a:pt x="104" y="172"/>
                  </a:cubicBezTo>
                  <a:cubicBezTo>
                    <a:pt x="1" y="586"/>
                    <a:pt x="1" y="1026"/>
                    <a:pt x="1" y="1465"/>
                  </a:cubicBezTo>
                  <a:cubicBezTo>
                    <a:pt x="1" y="1568"/>
                    <a:pt x="104" y="1672"/>
                    <a:pt x="104" y="1672"/>
                  </a:cubicBezTo>
                  <a:cubicBezTo>
                    <a:pt x="208" y="1672"/>
                    <a:pt x="311" y="1568"/>
                    <a:pt x="311" y="1465"/>
                  </a:cubicBezTo>
                  <a:cubicBezTo>
                    <a:pt x="311" y="1026"/>
                    <a:pt x="311" y="586"/>
                    <a:pt x="415" y="172"/>
                  </a:cubicBezTo>
                  <a:cubicBezTo>
                    <a:pt x="415" y="172"/>
                    <a:pt x="415" y="43"/>
                    <a:pt x="311" y="43"/>
                  </a:cubicBezTo>
                  <a:cubicBezTo>
                    <a:pt x="282" y="14"/>
                    <a:pt x="252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4603459" y="2193326"/>
              <a:ext cx="39541" cy="37846"/>
            </a:xfrm>
            <a:custGeom>
              <a:avLst/>
              <a:gdLst/>
              <a:ahLst/>
              <a:cxnLst/>
              <a:rect l="l" t="t" r="r" b="b"/>
              <a:pathLst>
                <a:path w="1190" h="1139" extrusionOk="0">
                  <a:moveTo>
                    <a:pt x="1018" y="1"/>
                  </a:moveTo>
                  <a:cubicBezTo>
                    <a:pt x="976" y="1"/>
                    <a:pt x="918" y="27"/>
                    <a:pt x="853" y="78"/>
                  </a:cubicBezTo>
                  <a:cubicBezTo>
                    <a:pt x="543" y="311"/>
                    <a:pt x="336" y="621"/>
                    <a:pt x="104" y="854"/>
                  </a:cubicBezTo>
                  <a:cubicBezTo>
                    <a:pt x="0" y="957"/>
                    <a:pt x="0" y="1061"/>
                    <a:pt x="104" y="1061"/>
                  </a:cubicBezTo>
                  <a:cubicBezTo>
                    <a:pt x="104" y="1112"/>
                    <a:pt x="129" y="1138"/>
                    <a:pt x="171" y="1138"/>
                  </a:cubicBezTo>
                  <a:cubicBezTo>
                    <a:pt x="213" y="1138"/>
                    <a:pt x="272" y="1112"/>
                    <a:pt x="336" y="1061"/>
                  </a:cubicBezTo>
                  <a:cubicBezTo>
                    <a:pt x="543" y="854"/>
                    <a:pt x="853" y="518"/>
                    <a:pt x="1086" y="311"/>
                  </a:cubicBezTo>
                  <a:cubicBezTo>
                    <a:pt x="1189" y="311"/>
                    <a:pt x="1189" y="78"/>
                    <a:pt x="1086" y="78"/>
                  </a:cubicBezTo>
                  <a:cubicBezTo>
                    <a:pt x="1086" y="27"/>
                    <a:pt x="10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4206612" y="2776950"/>
              <a:ext cx="454419" cy="117326"/>
            </a:xfrm>
            <a:custGeom>
              <a:avLst/>
              <a:gdLst/>
              <a:ahLst/>
              <a:cxnLst/>
              <a:rect l="l" t="t" r="r" b="b"/>
              <a:pathLst>
                <a:path w="13676" h="3531" extrusionOk="0">
                  <a:moveTo>
                    <a:pt x="6634" y="0"/>
                  </a:moveTo>
                  <a:cubicBezTo>
                    <a:pt x="6042" y="0"/>
                    <a:pt x="5483" y="205"/>
                    <a:pt x="4938" y="506"/>
                  </a:cubicBezTo>
                  <a:cubicBezTo>
                    <a:pt x="4291" y="1049"/>
                    <a:pt x="3878" y="1592"/>
                    <a:pt x="3438" y="2342"/>
                  </a:cubicBezTo>
                  <a:cubicBezTo>
                    <a:pt x="3158" y="2151"/>
                    <a:pt x="2815" y="2068"/>
                    <a:pt x="2455" y="2068"/>
                  </a:cubicBezTo>
                  <a:cubicBezTo>
                    <a:pt x="1985" y="2068"/>
                    <a:pt x="1485" y="2211"/>
                    <a:pt x="1060" y="2445"/>
                  </a:cubicBezTo>
                  <a:cubicBezTo>
                    <a:pt x="647" y="2781"/>
                    <a:pt x="310" y="3091"/>
                    <a:pt x="0" y="3531"/>
                  </a:cubicBezTo>
                  <a:lnTo>
                    <a:pt x="13675" y="3531"/>
                  </a:lnTo>
                  <a:cubicBezTo>
                    <a:pt x="13572" y="2885"/>
                    <a:pt x="13339" y="2135"/>
                    <a:pt x="12925" y="1695"/>
                  </a:cubicBezTo>
                  <a:cubicBezTo>
                    <a:pt x="12589" y="1385"/>
                    <a:pt x="12279" y="1256"/>
                    <a:pt x="11840" y="1153"/>
                  </a:cubicBezTo>
                  <a:cubicBezTo>
                    <a:pt x="11494" y="1069"/>
                    <a:pt x="11093" y="1002"/>
                    <a:pt x="10696" y="1002"/>
                  </a:cubicBezTo>
                  <a:cubicBezTo>
                    <a:pt x="10112" y="1002"/>
                    <a:pt x="9536" y="1146"/>
                    <a:pt x="9151" y="1592"/>
                  </a:cubicBezTo>
                  <a:cubicBezTo>
                    <a:pt x="8815" y="842"/>
                    <a:pt x="8066" y="196"/>
                    <a:pt x="7316" y="93"/>
                  </a:cubicBezTo>
                  <a:cubicBezTo>
                    <a:pt x="7083" y="29"/>
                    <a:pt x="6856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148</Words>
  <Application>Microsoft Office PowerPoint</Application>
  <PresentationFormat>Экран (16:9)</PresentationFormat>
  <Paragraphs>49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Bebas Neue</vt:lpstr>
      <vt:lpstr>Life Savers</vt:lpstr>
      <vt:lpstr>Life Savers ExtraBold</vt:lpstr>
      <vt:lpstr>Quicksand</vt:lpstr>
      <vt:lpstr>Quicksand SemiBold</vt:lpstr>
      <vt:lpstr>Roboto Condensed Light</vt:lpstr>
      <vt:lpstr>Science Subject for Elementary - 3rd Grade: Physical, Life, and Earth by Slidesgo</vt:lpstr>
      <vt:lpstr>Презентация PowerPoint</vt:lpstr>
      <vt:lpstr>Презентация PowerPoint</vt:lpstr>
      <vt:lpstr>Тема урока: «Невидимые нити»</vt:lpstr>
      <vt:lpstr>Задача на урок: Выяснить, что называют невидимыми нитями.</vt:lpstr>
      <vt:lpstr>Презентация PowerPoint</vt:lpstr>
      <vt:lpstr>Человек тоже влияет на природу. Часто его необдуманные действия наносят природе вред. Люди не должны нарушать природное равновесие, потому что в природе всё взаимосвязано</vt:lpstr>
      <vt:lpstr>Неживая природа  ⇄  живая природа</vt:lpstr>
      <vt:lpstr>Растения ⇄  животные</vt:lpstr>
      <vt:lpstr>Животные⇄ животные</vt:lpstr>
      <vt:lpstr>Человек  ⇄  природа</vt:lpstr>
      <vt:lpstr>Неживая и живая природа, растения и животные, растительноядные и хищные животные – всё в природе взаимосвязано. Одно зависит от другого. Поэтому говорят, что в природе существует «равновесие».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Невидимые нити</dc:title>
  <cp:lastModifiedBy>user</cp:lastModifiedBy>
  <cp:revision>15</cp:revision>
  <dcterms:modified xsi:type="dcterms:W3CDTF">2023-11-13T11:28:20Z</dcterms:modified>
</cp:coreProperties>
</file>